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6dd132a44e94df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92ffbfc51634891"/>
  </p:sldMasterIdLst>
  <p:sldIdLst>
    <p:sldId xmlns:r="http://schemas.openxmlformats.org/officeDocument/2006/relationships" id="256" r:id="R4aa32bd041ce4f6f"/>
    <p:sldId xmlns:r="http://schemas.openxmlformats.org/officeDocument/2006/relationships" id="257" r:id="R41ab39ffa7134362"/>
    <p:sldId xmlns:r="http://schemas.openxmlformats.org/officeDocument/2006/relationships" id="258" r:id="Rcc72b56afed744bb"/>
    <p:sldId xmlns:r="http://schemas.openxmlformats.org/officeDocument/2006/relationships" id="259" r:id="Rbeaf0f2a72184a0d"/>
    <p:sldId xmlns:r="http://schemas.openxmlformats.org/officeDocument/2006/relationships" id="260" r:id="Rdf4ace50695a40cf"/>
    <p:sldId xmlns:r="http://schemas.openxmlformats.org/officeDocument/2006/relationships" id="261" r:id="Re897fde075db4ceb"/>
    <p:sldId xmlns:r="http://schemas.openxmlformats.org/officeDocument/2006/relationships" id="262" r:id="R2f506660cfed4f1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92ffbfc51634891" /><Relationship Type="http://schemas.openxmlformats.org/officeDocument/2006/relationships/slide" Target="/ppt/slides/slide1.xml" Id="R4aa32bd041ce4f6f" /><Relationship Type="http://schemas.openxmlformats.org/officeDocument/2006/relationships/slide" Target="/ppt/slides/slide2.xml" Id="R41ab39ffa7134362" /><Relationship Type="http://schemas.openxmlformats.org/officeDocument/2006/relationships/slide" Target="/ppt/slides/slide3.xml" Id="Rcc72b56afed744bb" /><Relationship Type="http://schemas.openxmlformats.org/officeDocument/2006/relationships/slide" Target="/ppt/slides/slide4.xml" Id="Rbeaf0f2a72184a0d" /><Relationship Type="http://schemas.openxmlformats.org/officeDocument/2006/relationships/slide" Target="/ppt/slides/slide5.xml" Id="Rdf4ace50695a40cf" /><Relationship Type="http://schemas.openxmlformats.org/officeDocument/2006/relationships/slide" Target="/ppt/slides/slide6.xml" Id="Re897fde075db4ceb" /><Relationship Type="http://schemas.openxmlformats.org/officeDocument/2006/relationships/slide" Target="/ppt/slides/slide7.xml" Id="R2f506660cfed4f1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a9088412e6443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56aca4957463e" /><Relationship Type="http://schemas.openxmlformats.org/officeDocument/2006/relationships/theme" Target="/ppt/slideMasters/theme/theme1.xml" Id="R163137698464482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5356aca495746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0b35721c6c42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e5123b529642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1960435618a410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8d18ab951042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71518b705d4b6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c13833c1b41e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394811c8c844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LHV TJENESTER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LHV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LHV TJENESTER AS ble etablert [år] og holder til i Finnøy.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LHV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LHV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LHV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40 132 129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932 823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464 919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1 500 540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14 325 902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LHV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VESTBØ LARS HENRIK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LHV TJENESTER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Finnøyvegen 388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90 92 66 64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990 702 632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LHV TJENESTER AS</a:t>
            </a:r>
          </a:p>
        </p:txBody>
      </p:sp>
    </p:spTree>
  </p:cSld>
  <p:clrMapOvr>
    <a:masterClrMapping xmlns:a="http://schemas.openxmlformats.org/drawingml/2006/main"/>
  </p:clrMapOvr>
</p:sld>
</file>