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196d0a412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47c2fa1a34f8f"/>
  </p:sldMasterIdLst>
  <p:sldIdLst>
    <p:sldId xmlns:r="http://schemas.openxmlformats.org/officeDocument/2006/relationships" id="256" r:id="R725bd9c5a8ee4fbf"/>
    <p:sldId xmlns:r="http://schemas.openxmlformats.org/officeDocument/2006/relationships" id="257" r:id="R3775d1c0aba448db"/>
    <p:sldId xmlns:r="http://schemas.openxmlformats.org/officeDocument/2006/relationships" id="258" r:id="Rb4695d89d79a49fe"/>
    <p:sldId xmlns:r="http://schemas.openxmlformats.org/officeDocument/2006/relationships" id="259" r:id="Rf9886765abea4c9b"/>
    <p:sldId xmlns:r="http://schemas.openxmlformats.org/officeDocument/2006/relationships" id="260" r:id="R2dbb547b70a34908"/>
    <p:sldId xmlns:r="http://schemas.openxmlformats.org/officeDocument/2006/relationships" id="261" r:id="Rc41e4e33640648d6"/>
    <p:sldId xmlns:r="http://schemas.openxmlformats.org/officeDocument/2006/relationships" id="262" r:id="R37b65a2ec345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47c2fa1a34f8f" /><Relationship Type="http://schemas.openxmlformats.org/officeDocument/2006/relationships/slide" Target="/ppt/slides/slide1.xml" Id="R725bd9c5a8ee4fbf" /><Relationship Type="http://schemas.openxmlformats.org/officeDocument/2006/relationships/slide" Target="/ppt/slides/slide2.xml" Id="R3775d1c0aba448db" /><Relationship Type="http://schemas.openxmlformats.org/officeDocument/2006/relationships/slide" Target="/ppt/slides/slide3.xml" Id="Rb4695d89d79a49fe" /><Relationship Type="http://schemas.openxmlformats.org/officeDocument/2006/relationships/slide" Target="/ppt/slides/slide4.xml" Id="Rf9886765abea4c9b" /><Relationship Type="http://schemas.openxmlformats.org/officeDocument/2006/relationships/slide" Target="/ppt/slides/slide5.xml" Id="R2dbb547b70a34908" /><Relationship Type="http://schemas.openxmlformats.org/officeDocument/2006/relationships/slide" Target="/ppt/slides/slide6.xml" Id="Rc41e4e33640648d6" /><Relationship Type="http://schemas.openxmlformats.org/officeDocument/2006/relationships/slide" Target="/ppt/slides/slide7.xml" Id="R37b65a2ec345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d8ec3e652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8d4f3c4041ed" /><Relationship Type="http://schemas.openxmlformats.org/officeDocument/2006/relationships/theme" Target="/ppt/slideMasters/theme/theme1.xml" Id="Rf97b09bac695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d8d4f3c40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262f0c03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ac3ba096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382f83d0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960ce802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ea26050c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c6584763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ea2c6941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RØRSERVICE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STUDSRØD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RØRSERVICE AS</a:t>
            </a:r>
          </a:p>
        </p:txBody>
      </p:sp>
    </p:spTree>
  </p:cSld>
  <p:clrMapOvr>
    <a:masterClrMapping xmlns:a="http://schemas.openxmlformats.org/drawingml/2006/main"/>
  </p:clrMapOvr>
</p:sld>
</file>