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91acc9618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2fa534a08425d"/>
  </p:sldMasterIdLst>
  <p:sldIdLst>
    <p:sldId xmlns:r="http://schemas.openxmlformats.org/officeDocument/2006/relationships" id="256" r:id="R19c68985b2114c52"/>
    <p:sldId xmlns:r="http://schemas.openxmlformats.org/officeDocument/2006/relationships" id="257" r:id="Rc858d026f1094f7c"/>
    <p:sldId xmlns:r="http://schemas.openxmlformats.org/officeDocument/2006/relationships" id="258" r:id="Rfd795c0972c74505"/>
    <p:sldId xmlns:r="http://schemas.openxmlformats.org/officeDocument/2006/relationships" id="259" r:id="R14609b06cb21412e"/>
    <p:sldId xmlns:r="http://schemas.openxmlformats.org/officeDocument/2006/relationships" id="260" r:id="R9e5fa7304f834060"/>
    <p:sldId xmlns:r="http://schemas.openxmlformats.org/officeDocument/2006/relationships" id="261" r:id="Rec47967c4e964217"/>
    <p:sldId xmlns:r="http://schemas.openxmlformats.org/officeDocument/2006/relationships" id="262" r:id="R74503da7a918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2fa534a08425d" /><Relationship Type="http://schemas.openxmlformats.org/officeDocument/2006/relationships/slide" Target="/ppt/slides/slide1.xml" Id="R19c68985b2114c52" /><Relationship Type="http://schemas.openxmlformats.org/officeDocument/2006/relationships/slide" Target="/ppt/slides/slide2.xml" Id="Rc858d026f1094f7c" /><Relationship Type="http://schemas.openxmlformats.org/officeDocument/2006/relationships/slide" Target="/ppt/slides/slide3.xml" Id="Rfd795c0972c74505" /><Relationship Type="http://schemas.openxmlformats.org/officeDocument/2006/relationships/slide" Target="/ppt/slides/slide4.xml" Id="R14609b06cb21412e" /><Relationship Type="http://schemas.openxmlformats.org/officeDocument/2006/relationships/slide" Target="/ppt/slides/slide5.xml" Id="R9e5fa7304f834060" /><Relationship Type="http://schemas.openxmlformats.org/officeDocument/2006/relationships/slide" Target="/ppt/slides/slide6.xml" Id="Rec47967c4e964217" /><Relationship Type="http://schemas.openxmlformats.org/officeDocument/2006/relationships/slide" Target="/ppt/slides/slide7.xml" Id="R74503da7a918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c770da341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a8f06344433f" /><Relationship Type="http://schemas.openxmlformats.org/officeDocument/2006/relationships/theme" Target="/ppt/slideMasters/theme/theme1.xml" Id="R00e184e50b4c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9a8f06344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0351e373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7ffc5aaf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1f32d332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693ce3f94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6c69a004c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3cf883132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5d8e5aac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 OG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OG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OG NILSEN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OG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OG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OG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2 486 054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OG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METTE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OG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70 13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mette@askimregnskapsteam.no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askimregnskapsteam.no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OG NILSEN AS</a:t>
            </a:r>
          </a:p>
        </p:txBody>
      </p:sp>
    </p:spTree>
  </p:cSld>
  <p:clrMapOvr>
    <a:masterClrMapping xmlns:a="http://schemas.openxmlformats.org/drawingml/2006/main"/>
  </p:clrMapOvr>
</p:sld>
</file>