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3f4c3d7e4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cf5e609a44d25"/>
  </p:sldMasterIdLst>
  <p:sldIdLst>
    <p:sldId xmlns:r="http://schemas.openxmlformats.org/officeDocument/2006/relationships" id="256" r:id="R4af1fae7146341f8"/>
    <p:sldId xmlns:r="http://schemas.openxmlformats.org/officeDocument/2006/relationships" id="257" r:id="Rd6fdcffbb8d94eb6"/>
    <p:sldId xmlns:r="http://schemas.openxmlformats.org/officeDocument/2006/relationships" id="258" r:id="Raf8bdb9557384efd"/>
    <p:sldId xmlns:r="http://schemas.openxmlformats.org/officeDocument/2006/relationships" id="259" r:id="R42c2d1cfd9104926"/>
    <p:sldId xmlns:r="http://schemas.openxmlformats.org/officeDocument/2006/relationships" id="260" r:id="R8d03620016bf489f"/>
    <p:sldId xmlns:r="http://schemas.openxmlformats.org/officeDocument/2006/relationships" id="261" r:id="R71dcc4066fbf4051"/>
    <p:sldId xmlns:r="http://schemas.openxmlformats.org/officeDocument/2006/relationships" id="262" r:id="R80ee2b404c5b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cf5e609a44d25" /><Relationship Type="http://schemas.openxmlformats.org/officeDocument/2006/relationships/slide" Target="/ppt/slides/slide1.xml" Id="R4af1fae7146341f8" /><Relationship Type="http://schemas.openxmlformats.org/officeDocument/2006/relationships/slide" Target="/ppt/slides/slide2.xml" Id="Rd6fdcffbb8d94eb6" /><Relationship Type="http://schemas.openxmlformats.org/officeDocument/2006/relationships/slide" Target="/ppt/slides/slide3.xml" Id="Raf8bdb9557384efd" /><Relationship Type="http://schemas.openxmlformats.org/officeDocument/2006/relationships/slide" Target="/ppt/slides/slide4.xml" Id="R42c2d1cfd9104926" /><Relationship Type="http://schemas.openxmlformats.org/officeDocument/2006/relationships/slide" Target="/ppt/slides/slide5.xml" Id="R8d03620016bf489f" /><Relationship Type="http://schemas.openxmlformats.org/officeDocument/2006/relationships/slide" Target="/ppt/slides/slide6.xml" Id="R71dcc4066fbf4051" /><Relationship Type="http://schemas.openxmlformats.org/officeDocument/2006/relationships/slide" Target="/ppt/slides/slide7.xml" Id="R80ee2b404c5b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b975ea36e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a21b33afd4501" /><Relationship Type="http://schemas.openxmlformats.org/officeDocument/2006/relationships/theme" Target="/ppt/slideMasters/theme/theme1.xml" Id="Ra0cf199a0e484d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a21b33afd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8c42f854a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05947bdf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ce5481328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13df9e8a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2314636f9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9bf3fae8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e84ed94a0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KÅBULAND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KÅBULAND AS ble etablert [år] og holder til i Øvrebø.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8 043 256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12 605 575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KÅBULAND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Røyknesvegen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4715 Øvrebø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84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990 713 200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AS</a:t>
            </a:r>
          </a:p>
        </p:txBody>
      </p:sp>
    </p:spTree>
  </p:cSld>
  <p:clrMapOvr>
    <a:masterClrMapping xmlns:a="http://schemas.openxmlformats.org/drawingml/2006/main"/>
  </p:clrMapOvr>
</p:sld>
</file>