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888223b51f40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a8a90c4034678"/>
  </p:sldMasterIdLst>
  <p:sldIdLst>
    <p:sldId xmlns:r="http://schemas.openxmlformats.org/officeDocument/2006/relationships" id="256" r:id="R68fcf52ffe8e4d7e"/>
    <p:sldId xmlns:r="http://schemas.openxmlformats.org/officeDocument/2006/relationships" id="257" r:id="Raf4c27c5768c43cd"/>
    <p:sldId xmlns:r="http://schemas.openxmlformats.org/officeDocument/2006/relationships" id="258" r:id="Rab12c1437c004640"/>
    <p:sldId xmlns:r="http://schemas.openxmlformats.org/officeDocument/2006/relationships" id="259" r:id="Ra04e6711d194449c"/>
    <p:sldId xmlns:r="http://schemas.openxmlformats.org/officeDocument/2006/relationships" id="260" r:id="Rd837c6cac2f44b3c"/>
    <p:sldId xmlns:r="http://schemas.openxmlformats.org/officeDocument/2006/relationships" id="261" r:id="R80765e32f2e14a10"/>
    <p:sldId xmlns:r="http://schemas.openxmlformats.org/officeDocument/2006/relationships" id="262" r:id="R710f4fec0aba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a8a90c4034678" /><Relationship Type="http://schemas.openxmlformats.org/officeDocument/2006/relationships/slide" Target="/ppt/slides/slide1.xml" Id="R68fcf52ffe8e4d7e" /><Relationship Type="http://schemas.openxmlformats.org/officeDocument/2006/relationships/slide" Target="/ppt/slides/slide2.xml" Id="Raf4c27c5768c43cd" /><Relationship Type="http://schemas.openxmlformats.org/officeDocument/2006/relationships/slide" Target="/ppt/slides/slide3.xml" Id="Rab12c1437c004640" /><Relationship Type="http://schemas.openxmlformats.org/officeDocument/2006/relationships/slide" Target="/ppt/slides/slide4.xml" Id="Ra04e6711d194449c" /><Relationship Type="http://schemas.openxmlformats.org/officeDocument/2006/relationships/slide" Target="/ppt/slides/slide5.xml" Id="Rd837c6cac2f44b3c" /><Relationship Type="http://schemas.openxmlformats.org/officeDocument/2006/relationships/slide" Target="/ppt/slides/slide6.xml" Id="R80765e32f2e14a10" /><Relationship Type="http://schemas.openxmlformats.org/officeDocument/2006/relationships/slide" Target="/ppt/slides/slide7.xml" Id="R710f4fec0aba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d3b102878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7cc0ed1a148e4" /><Relationship Type="http://schemas.openxmlformats.org/officeDocument/2006/relationships/theme" Target="/ppt/slideMasters/theme/theme1.xml" Id="R77de8dbb04e740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7cc0ed1a148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9bc05feb4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6ee386ef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e0725a5645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14f416d274e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088a8a674e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c2a75bee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7c0a1992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JOHANSEN BAD OG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BAD OG RØRSERVICE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727 695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PÅL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Granliveien 25C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990 718 245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JOHANSEN BAD OG RØRSERVICE AS</a:t>
            </a:r>
          </a:p>
        </p:txBody>
      </p:sp>
    </p:spTree>
  </p:cSld>
  <p:clrMapOvr>
    <a:masterClrMapping xmlns:a="http://schemas.openxmlformats.org/drawingml/2006/main"/>
  </p:clrMapOvr>
</p:sld>
</file>