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5475bd762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f9dd76b5142b1"/>
  </p:sldMasterIdLst>
  <p:sldIdLst>
    <p:sldId xmlns:r="http://schemas.openxmlformats.org/officeDocument/2006/relationships" id="256" r:id="Ra7e0c102baeb4627"/>
    <p:sldId xmlns:r="http://schemas.openxmlformats.org/officeDocument/2006/relationships" id="257" r:id="R8ecbe822b9314a53"/>
    <p:sldId xmlns:r="http://schemas.openxmlformats.org/officeDocument/2006/relationships" id="258" r:id="R897002628442403a"/>
    <p:sldId xmlns:r="http://schemas.openxmlformats.org/officeDocument/2006/relationships" id="259" r:id="R6a098b9d0e0747bf"/>
    <p:sldId xmlns:r="http://schemas.openxmlformats.org/officeDocument/2006/relationships" id="260" r:id="R35e30268364c4585"/>
    <p:sldId xmlns:r="http://schemas.openxmlformats.org/officeDocument/2006/relationships" id="261" r:id="R4ed38cd9636a471a"/>
    <p:sldId xmlns:r="http://schemas.openxmlformats.org/officeDocument/2006/relationships" id="262" r:id="R20f9e0dd6bc1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f9dd76b5142b1" /><Relationship Type="http://schemas.openxmlformats.org/officeDocument/2006/relationships/slide" Target="/ppt/slides/slide1.xml" Id="Ra7e0c102baeb4627" /><Relationship Type="http://schemas.openxmlformats.org/officeDocument/2006/relationships/slide" Target="/ppt/slides/slide2.xml" Id="R8ecbe822b9314a53" /><Relationship Type="http://schemas.openxmlformats.org/officeDocument/2006/relationships/slide" Target="/ppt/slides/slide3.xml" Id="R897002628442403a" /><Relationship Type="http://schemas.openxmlformats.org/officeDocument/2006/relationships/slide" Target="/ppt/slides/slide4.xml" Id="R6a098b9d0e0747bf" /><Relationship Type="http://schemas.openxmlformats.org/officeDocument/2006/relationships/slide" Target="/ppt/slides/slide5.xml" Id="R35e30268364c4585" /><Relationship Type="http://schemas.openxmlformats.org/officeDocument/2006/relationships/slide" Target="/ppt/slides/slide6.xml" Id="R4ed38cd9636a471a" /><Relationship Type="http://schemas.openxmlformats.org/officeDocument/2006/relationships/slide" Target="/ppt/slides/slide7.xml" Id="R20f9e0dd6bc1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f8de03db0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4c5ec0024a0e" /><Relationship Type="http://schemas.openxmlformats.org/officeDocument/2006/relationships/theme" Target="/ppt/slideMasters/theme/theme1.xml" Id="Rd5431904c12c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d4c5ec002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7541fffe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db173505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9362370f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f5329b29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fa3926c8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1b37e559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8917ab79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VR-INVEST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810 381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TORSØE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Skougaards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