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b11385bf8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cb91fcad8434c"/>
  </p:sldMasterIdLst>
  <p:sldIdLst>
    <p:sldId xmlns:r="http://schemas.openxmlformats.org/officeDocument/2006/relationships" id="256" r:id="Rf2de920878bf4ec6"/>
    <p:sldId xmlns:r="http://schemas.openxmlformats.org/officeDocument/2006/relationships" id="257" r:id="R97b6f81e37824168"/>
    <p:sldId xmlns:r="http://schemas.openxmlformats.org/officeDocument/2006/relationships" id="258" r:id="R41fdb56ecad047e8"/>
    <p:sldId xmlns:r="http://schemas.openxmlformats.org/officeDocument/2006/relationships" id="259" r:id="R917236286e064a43"/>
    <p:sldId xmlns:r="http://schemas.openxmlformats.org/officeDocument/2006/relationships" id="260" r:id="Rae4d0ca3bff240e0"/>
    <p:sldId xmlns:r="http://schemas.openxmlformats.org/officeDocument/2006/relationships" id="261" r:id="R0f0b64608a04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cb91fcad8434c" /><Relationship Type="http://schemas.openxmlformats.org/officeDocument/2006/relationships/slide" Target="/ppt/slides/slide1.xml" Id="Rf2de920878bf4ec6" /><Relationship Type="http://schemas.openxmlformats.org/officeDocument/2006/relationships/slide" Target="/ppt/slides/slide2.xml" Id="R97b6f81e37824168" /><Relationship Type="http://schemas.openxmlformats.org/officeDocument/2006/relationships/slide" Target="/ppt/slides/slide3.xml" Id="R41fdb56ecad047e8" /><Relationship Type="http://schemas.openxmlformats.org/officeDocument/2006/relationships/slide" Target="/ppt/slides/slide4.xml" Id="R917236286e064a43" /><Relationship Type="http://schemas.openxmlformats.org/officeDocument/2006/relationships/slide" Target="/ppt/slides/slide5.xml" Id="Rae4d0ca3bff240e0" /><Relationship Type="http://schemas.openxmlformats.org/officeDocument/2006/relationships/slide" Target="/ppt/slides/slide6.xml" Id="R0f0b64608a04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da6663b9e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ed0f4fde546f5" /><Relationship Type="http://schemas.openxmlformats.org/officeDocument/2006/relationships/theme" Target="/ppt/slideMasters/theme/theme1.xml" Id="R3d6affa749b8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ed0f4fde5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f1849946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e1d6be4e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67c1f60d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843f17f0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d3517f6b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b22db26f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RØR &amp; 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Borgeskogsvingen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kjellgunnar@fevang.biz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