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9b04e6af8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1d9ba32d8442c"/>
  </p:sldMasterIdLst>
  <p:sldIdLst>
    <p:sldId xmlns:r="http://schemas.openxmlformats.org/officeDocument/2006/relationships" id="256" r:id="R4e505843ed3f4e05"/>
    <p:sldId xmlns:r="http://schemas.openxmlformats.org/officeDocument/2006/relationships" id="257" r:id="R81c92c919ca14efd"/>
    <p:sldId xmlns:r="http://schemas.openxmlformats.org/officeDocument/2006/relationships" id="258" r:id="Rb70267e0601645a2"/>
    <p:sldId xmlns:r="http://schemas.openxmlformats.org/officeDocument/2006/relationships" id="259" r:id="Rca9d504348e1431f"/>
    <p:sldId xmlns:r="http://schemas.openxmlformats.org/officeDocument/2006/relationships" id="260" r:id="R3289521285f7416c"/>
    <p:sldId xmlns:r="http://schemas.openxmlformats.org/officeDocument/2006/relationships" id="261" r:id="Rca7226b07426493c"/>
    <p:sldId xmlns:r="http://schemas.openxmlformats.org/officeDocument/2006/relationships" id="262" r:id="Rae284d94c9ee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1d9ba32d8442c" /><Relationship Type="http://schemas.openxmlformats.org/officeDocument/2006/relationships/slide" Target="/ppt/slides/slide1.xml" Id="R4e505843ed3f4e05" /><Relationship Type="http://schemas.openxmlformats.org/officeDocument/2006/relationships/slide" Target="/ppt/slides/slide2.xml" Id="R81c92c919ca14efd" /><Relationship Type="http://schemas.openxmlformats.org/officeDocument/2006/relationships/slide" Target="/ppt/slides/slide3.xml" Id="Rb70267e0601645a2" /><Relationship Type="http://schemas.openxmlformats.org/officeDocument/2006/relationships/slide" Target="/ppt/slides/slide4.xml" Id="Rca9d504348e1431f" /><Relationship Type="http://schemas.openxmlformats.org/officeDocument/2006/relationships/slide" Target="/ppt/slides/slide5.xml" Id="R3289521285f7416c" /><Relationship Type="http://schemas.openxmlformats.org/officeDocument/2006/relationships/slide" Target="/ppt/slides/slide6.xml" Id="Rca7226b07426493c" /><Relationship Type="http://schemas.openxmlformats.org/officeDocument/2006/relationships/slide" Target="/ppt/slides/slide7.xml" Id="Rae284d94c9ee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b2c8ec848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1a049d4f41c1" /><Relationship Type="http://schemas.openxmlformats.org/officeDocument/2006/relationships/theme" Target="/ppt/slideMasters/theme/theme1.xml" Id="R54189a18104f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11a049d4f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fddc59094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0578fbfb6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9ac3d6a2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29ee1b57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6e0a9a49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175c72277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8c8da89b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RØR &amp; MONTERING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RØR &amp; MONTERING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4 928 453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1 412 737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KJELL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Borgeskogsvingen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kjellgunnar@fevang.biz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990 725 721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RØR &amp; MONTERING AS</a:t>
            </a:r>
          </a:p>
        </p:txBody>
      </p:sp>
    </p:spTree>
  </p:cSld>
  <p:clrMapOvr>
    <a:masterClrMapping xmlns:a="http://schemas.openxmlformats.org/drawingml/2006/main"/>
  </p:clrMapOvr>
</p:sld>
</file>