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d74f9bed7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2955c715f48b4"/>
  </p:sldMasterIdLst>
  <p:sldIdLst>
    <p:sldId xmlns:r="http://schemas.openxmlformats.org/officeDocument/2006/relationships" id="256" r:id="R5441538503d44be1"/>
    <p:sldId xmlns:r="http://schemas.openxmlformats.org/officeDocument/2006/relationships" id="257" r:id="Ra3f48fabf2164287"/>
    <p:sldId xmlns:r="http://schemas.openxmlformats.org/officeDocument/2006/relationships" id="258" r:id="R1b5e5d2448f6414d"/>
    <p:sldId xmlns:r="http://schemas.openxmlformats.org/officeDocument/2006/relationships" id="259" r:id="Rd4d4a093c42345e6"/>
    <p:sldId xmlns:r="http://schemas.openxmlformats.org/officeDocument/2006/relationships" id="260" r:id="Raad368fd1e6544d6"/>
    <p:sldId xmlns:r="http://schemas.openxmlformats.org/officeDocument/2006/relationships" id="261" r:id="R5f984b98761a48ee"/>
    <p:sldId xmlns:r="http://schemas.openxmlformats.org/officeDocument/2006/relationships" id="262" r:id="R0e7a1dc59bb4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2955c715f48b4" /><Relationship Type="http://schemas.openxmlformats.org/officeDocument/2006/relationships/slide" Target="/ppt/slides/slide1.xml" Id="R5441538503d44be1" /><Relationship Type="http://schemas.openxmlformats.org/officeDocument/2006/relationships/slide" Target="/ppt/slides/slide2.xml" Id="Ra3f48fabf2164287" /><Relationship Type="http://schemas.openxmlformats.org/officeDocument/2006/relationships/slide" Target="/ppt/slides/slide3.xml" Id="R1b5e5d2448f6414d" /><Relationship Type="http://schemas.openxmlformats.org/officeDocument/2006/relationships/slide" Target="/ppt/slides/slide4.xml" Id="Rd4d4a093c42345e6" /><Relationship Type="http://schemas.openxmlformats.org/officeDocument/2006/relationships/slide" Target="/ppt/slides/slide5.xml" Id="Raad368fd1e6544d6" /><Relationship Type="http://schemas.openxmlformats.org/officeDocument/2006/relationships/slide" Target="/ppt/slides/slide6.xml" Id="R5f984b98761a48ee" /><Relationship Type="http://schemas.openxmlformats.org/officeDocument/2006/relationships/slide" Target="/ppt/slides/slide7.xml" Id="R0e7a1dc59bb4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72f3fa8ee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82c3d3cb4446" /><Relationship Type="http://schemas.openxmlformats.org/officeDocument/2006/relationships/theme" Target="/ppt/slideMasters/theme/theme1.xml" Id="Re1b77a549c9c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482c3d3cb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d5ed4ca5c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19c81b700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0aedf9959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ba40cb1b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90e59cf55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d6f211a246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f36e2a647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LEPSØY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LEPSØY EIENDOM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MORTEN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Lepsøyneset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990 726 965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EIENDOM AS</a:t>
            </a:r>
          </a:p>
        </p:txBody>
      </p:sp>
    </p:spTree>
  </p:cSld>
  <p:clrMapOvr>
    <a:masterClrMapping xmlns:a="http://schemas.openxmlformats.org/drawingml/2006/main"/>
  </p:clrMapOvr>
</p:sld>
</file>