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1ba53d282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cd80df1c14c02"/>
  </p:sldMasterIdLst>
  <p:sldIdLst>
    <p:sldId xmlns:r="http://schemas.openxmlformats.org/officeDocument/2006/relationships" id="256" r:id="R7e10fa1fc30d44e5"/>
    <p:sldId xmlns:r="http://schemas.openxmlformats.org/officeDocument/2006/relationships" id="257" r:id="Rc012d49a934c4e52"/>
    <p:sldId xmlns:r="http://schemas.openxmlformats.org/officeDocument/2006/relationships" id="258" r:id="Raddccb7f2b4248df"/>
    <p:sldId xmlns:r="http://schemas.openxmlformats.org/officeDocument/2006/relationships" id="259" r:id="Refbe67a0caa541a9"/>
    <p:sldId xmlns:r="http://schemas.openxmlformats.org/officeDocument/2006/relationships" id="260" r:id="R14af7fe72a6943d8"/>
    <p:sldId xmlns:r="http://schemas.openxmlformats.org/officeDocument/2006/relationships" id="261" r:id="Ra9cda249a4ea4503"/>
    <p:sldId xmlns:r="http://schemas.openxmlformats.org/officeDocument/2006/relationships" id="262" r:id="R16d549f96a7d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cd80df1c14c02" /><Relationship Type="http://schemas.openxmlformats.org/officeDocument/2006/relationships/slide" Target="/ppt/slides/slide1.xml" Id="R7e10fa1fc30d44e5" /><Relationship Type="http://schemas.openxmlformats.org/officeDocument/2006/relationships/slide" Target="/ppt/slides/slide2.xml" Id="Rc012d49a934c4e52" /><Relationship Type="http://schemas.openxmlformats.org/officeDocument/2006/relationships/slide" Target="/ppt/slides/slide3.xml" Id="Raddccb7f2b4248df" /><Relationship Type="http://schemas.openxmlformats.org/officeDocument/2006/relationships/slide" Target="/ppt/slides/slide4.xml" Id="Refbe67a0caa541a9" /><Relationship Type="http://schemas.openxmlformats.org/officeDocument/2006/relationships/slide" Target="/ppt/slides/slide5.xml" Id="R14af7fe72a6943d8" /><Relationship Type="http://schemas.openxmlformats.org/officeDocument/2006/relationships/slide" Target="/ppt/slides/slide6.xml" Id="Ra9cda249a4ea4503" /><Relationship Type="http://schemas.openxmlformats.org/officeDocument/2006/relationships/slide" Target="/ppt/slides/slide7.xml" Id="R16d549f96a7d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654fb1c3f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ffecf4dec4d12" /><Relationship Type="http://schemas.openxmlformats.org/officeDocument/2006/relationships/theme" Target="/ppt/slideMasters/theme/theme1.xml" Id="R55ee34b47bf34a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ffecf4dec4d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6757bf644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b86cab30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c4b822c84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ff2556e6f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254565ed5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2ed851351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87cddc87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 ELEKTRO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29 389 233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14 886 513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 ENERGI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Kirkvollveien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post@gauldalinstallasjon.no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990 727 465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 ELEKTRO AS</a:t>
            </a:r>
          </a:p>
        </p:txBody>
      </p:sp>
    </p:spTree>
  </p:cSld>
  <p:clrMapOvr>
    <a:masterClrMapping xmlns:a="http://schemas.openxmlformats.org/drawingml/2006/main"/>
  </p:clrMapOvr>
</p:sld>
</file>