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08fefef7b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89fcd31f084d08"/>
  </p:sldMasterIdLst>
  <p:sldIdLst>
    <p:sldId xmlns:r="http://schemas.openxmlformats.org/officeDocument/2006/relationships" id="256" r:id="R31efefa578634c31"/>
    <p:sldId xmlns:r="http://schemas.openxmlformats.org/officeDocument/2006/relationships" id="257" r:id="R381d6b7d32e14380"/>
    <p:sldId xmlns:r="http://schemas.openxmlformats.org/officeDocument/2006/relationships" id="258" r:id="R5733080a860d46c9"/>
    <p:sldId xmlns:r="http://schemas.openxmlformats.org/officeDocument/2006/relationships" id="259" r:id="R4d14ec988f5642f8"/>
    <p:sldId xmlns:r="http://schemas.openxmlformats.org/officeDocument/2006/relationships" id="260" r:id="R2aaf3c647a9f48cc"/>
    <p:sldId xmlns:r="http://schemas.openxmlformats.org/officeDocument/2006/relationships" id="261" r:id="Rfe26743282da45f5"/>
    <p:sldId xmlns:r="http://schemas.openxmlformats.org/officeDocument/2006/relationships" id="262" r:id="R4038faa714a4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9fcd31f084d08" /><Relationship Type="http://schemas.openxmlformats.org/officeDocument/2006/relationships/slide" Target="/ppt/slides/slide1.xml" Id="R31efefa578634c31" /><Relationship Type="http://schemas.openxmlformats.org/officeDocument/2006/relationships/slide" Target="/ppt/slides/slide2.xml" Id="R381d6b7d32e14380" /><Relationship Type="http://schemas.openxmlformats.org/officeDocument/2006/relationships/slide" Target="/ppt/slides/slide3.xml" Id="R5733080a860d46c9" /><Relationship Type="http://schemas.openxmlformats.org/officeDocument/2006/relationships/slide" Target="/ppt/slides/slide4.xml" Id="R4d14ec988f5642f8" /><Relationship Type="http://schemas.openxmlformats.org/officeDocument/2006/relationships/slide" Target="/ppt/slides/slide5.xml" Id="R2aaf3c647a9f48cc" /><Relationship Type="http://schemas.openxmlformats.org/officeDocument/2006/relationships/slide" Target="/ppt/slides/slide6.xml" Id="Rfe26743282da45f5" /><Relationship Type="http://schemas.openxmlformats.org/officeDocument/2006/relationships/slide" Target="/ppt/slides/slide7.xml" Id="R4038faa714a4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fea458031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5f2fd70784eeb" /><Relationship Type="http://schemas.openxmlformats.org/officeDocument/2006/relationships/theme" Target="/ppt/slideMasters/theme/theme1.xml" Id="R2e61668b34c9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5f2fd7078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fe7311861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602c556b5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46ed0d0fe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c80b2a308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2c1542302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932b2333149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9df1dd4f8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ERIK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ERIK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ERIK LARSEN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ERIK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ERIK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ERIK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1 265 535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6 810 948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18 501 981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ERIK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ERIK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ERIK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29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larsensveinerik@yahoo.com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990 730 369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ERIK LARSEN AS</a:t>
            </a:r>
          </a:p>
        </p:txBody>
      </p:sp>
    </p:spTree>
  </p:cSld>
  <p:clrMapOvr>
    <a:masterClrMapping xmlns:a="http://schemas.openxmlformats.org/drawingml/2006/main"/>
  </p:clrMapOvr>
</p:sld>
</file>