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55c19be3f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825e4f2ad4e42"/>
  </p:sldMasterIdLst>
  <p:sldIdLst>
    <p:sldId xmlns:r="http://schemas.openxmlformats.org/officeDocument/2006/relationships" id="256" r:id="Rd53a4f289c624da1"/>
    <p:sldId xmlns:r="http://schemas.openxmlformats.org/officeDocument/2006/relationships" id="257" r:id="R0180ad53b1b24719"/>
    <p:sldId xmlns:r="http://schemas.openxmlformats.org/officeDocument/2006/relationships" id="258" r:id="Rbd3aecad37f84bd9"/>
    <p:sldId xmlns:r="http://schemas.openxmlformats.org/officeDocument/2006/relationships" id="259" r:id="R2184b26d01e740a4"/>
    <p:sldId xmlns:r="http://schemas.openxmlformats.org/officeDocument/2006/relationships" id="260" r:id="R84442b73bf014d8c"/>
    <p:sldId xmlns:r="http://schemas.openxmlformats.org/officeDocument/2006/relationships" id="261" r:id="R61033949bd4a4ce0"/>
    <p:sldId xmlns:r="http://schemas.openxmlformats.org/officeDocument/2006/relationships" id="262" r:id="R6a5c4d996b68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825e4f2ad4e42" /><Relationship Type="http://schemas.openxmlformats.org/officeDocument/2006/relationships/slide" Target="/ppt/slides/slide1.xml" Id="Rd53a4f289c624da1" /><Relationship Type="http://schemas.openxmlformats.org/officeDocument/2006/relationships/slide" Target="/ppt/slides/slide2.xml" Id="R0180ad53b1b24719" /><Relationship Type="http://schemas.openxmlformats.org/officeDocument/2006/relationships/slide" Target="/ppt/slides/slide3.xml" Id="Rbd3aecad37f84bd9" /><Relationship Type="http://schemas.openxmlformats.org/officeDocument/2006/relationships/slide" Target="/ppt/slides/slide4.xml" Id="R2184b26d01e740a4" /><Relationship Type="http://schemas.openxmlformats.org/officeDocument/2006/relationships/slide" Target="/ppt/slides/slide5.xml" Id="R84442b73bf014d8c" /><Relationship Type="http://schemas.openxmlformats.org/officeDocument/2006/relationships/slide" Target="/ppt/slides/slide6.xml" Id="R61033949bd4a4ce0" /><Relationship Type="http://schemas.openxmlformats.org/officeDocument/2006/relationships/slide" Target="/ppt/slides/slide7.xml" Id="R6a5c4d996b68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94bad6a95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678a32c14f6c" /><Relationship Type="http://schemas.openxmlformats.org/officeDocument/2006/relationships/theme" Target="/ppt/slideMasters/theme/theme1.xml" Id="R11058095deef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1678a32c1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efc276102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bde3fc47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8965f121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923652e0b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c99d526de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0c09a6a1a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7f55d106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