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6af06acac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5176d4fdf4cdc"/>
  </p:sldMasterIdLst>
  <p:sldIdLst>
    <p:sldId xmlns:r="http://schemas.openxmlformats.org/officeDocument/2006/relationships" id="256" r:id="R01b48a0039c34f65"/>
    <p:sldId xmlns:r="http://schemas.openxmlformats.org/officeDocument/2006/relationships" id="257" r:id="Re1530abbaa1f405d"/>
    <p:sldId xmlns:r="http://schemas.openxmlformats.org/officeDocument/2006/relationships" id="258" r:id="R2ab81919b0ce4ebc"/>
    <p:sldId xmlns:r="http://schemas.openxmlformats.org/officeDocument/2006/relationships" id="259" r:id="R5b89342f7ddd4693"/>
    <p:sldId xmlns:r="http://schemas.openxmlformats.org/officeDocument/2006/relationships" id="260" r:id="Rb8b41242c172445d"/>
    <p:sldId xmlns:r="http://schemas.openxmlformats.org/officeDocument/2006/relationships" id="261" r:id="R820a263921f54e44"/>
    <p:sldId xmlns:r="http://schemas.openxmlformats.org/officeDocument/2006/relationships" id="262" r:id="Rb10452936734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5176d4fdf4cdc" /><Relationship Type="http://schemas.openxmlformats.org/officeDocument/2006/relationships/slide" Target="/ppt/slides/slide1.xml" Id="R01b48a0039c34f65" /><Relationship Type="http://schemas.openxmlformats.org/officeDocument/2006/relationships/slide" Target="/ppt/slides/slide2.xml" Id="Re1530abbaa1f405d" /><Relationship Type="http://schemas.openxmlformats.org/officeDocument/2006/relationships/slide" Target="/ppt/slides/slide3.xml" Id="R2ab81919b0ce4ebc" /><Relationship Type="http://schemas.openxmlformats.org/officeDocument/2006/relationships/slide" Target="/ppt/slides/slide4.xml" Id="R5b89342f7ddd4693" /><Relationship Type="http://schemas.openxmlformats.org/officeDocument/2006/relationships/slide" Target="/ppt/slides/slide5.xml" Id="Rb8b41242c172445d" /><Relationship Type="http://schemas.openxmlformats.org/officeDocument/2006/relationships/slide" Target="/ppt/slides/slide6.xml" Id="R820a263921f54e44" /><Relationship Type="http://schemas.openxmlformats.org/officeDocument/2006/relationships/slide" Target="/ppt/slides/slide7.xml" Id="Rb10452936734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0b409e2a5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e143f9f349e0" /><Relationship Type="http://schemas.openxmlformats.org/officeDocument/2006/relationships/theme" Target="/ppt/slideMasters/theme/theme1.xml" Id="Racea9ce0985d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be143f9f3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6796137e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5d84d3dd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be00dba0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7fb73daf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bb52ab55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e6749c16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0a5ba8fc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HENT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9 406 938 000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551 462 000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556 904 000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1 182 524 000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5 892 036 000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HENT INVEST II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JAN RAGNAR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 TOR H BELLINGSLI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WALCZAK LEON ADAM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FØLSTAD ELIN M SØDAL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OLAV KÅRE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990 749 655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 AS</a:t>
            </a:r>
          </a:p>
        </p:txBody>
      </p:sp>
    </p:spTree>
  </p:cSld>
  <p:clrMapOvr>
    <a:masterClrMapping xmlns:a="http://schemas.openxmlformats.org/drawingml/2006/main"/>
  </p:clrMapOvr>
</p:sld>
</file>