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a44cebe3a844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a5a8c768f94691"/>
  </p:sldMasterIdLst>
  <p:sldIdLst>
    <p:sldId xmlns:r="http://schemas.openxmlformats.org/officeDocument/2006/relationships" id="256" r:id="Rdaa2abb64c8a4eef"/>
    <p:sldId xmlns:r="http://schemas.openxmlformats.org/officeDocument/2006/relationships" id="257" r:id="R2d3ef7e5ace449fa"/>
    <p:sldId xmlns:r="http://schemas.openxmlformats.org/officeDocument/2006/relationships" id="258" r:id="R994d5e04929a4204"/>
    <p:sldId xmlns:r="http://schemas.openxmlformats.org/officeDocument/2006/relationships" id="259" r:id="Rf5995167d6f94ec7"/>
    <p:sldId xmlns:r="http://schemas.openxmlformats.org/officeDocument/2006/relationships" id="260" r:id="R46c51e58d25c4270"/>
    <p:sldId xmlns:r="http://schemas.openxmlformats.org/officeDocument/2006/relationships" id="261" r:id="R50461a5658304782"/>
    <p:sldId xmlns:r="http://schemas.openxmlformats.org/officeDocument/2006/relationships" id="262" r:id="R41ff45b8e3e841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5a8c768f94691" /><Relationship Type="http://schemas.openxmlformats.org/officeDocument/2006/relationships/slide" Target="/ppt/slides/slide1.xml" Id="Rdaa2abb64c8a4eef" /><Relationship Type="http://schemas.openxmlformats.org/officeDocument/2006/relationships/slide" Target="/ppt/slides/slide2.xml" Id="R2d3ef7e5ace449fa" /><Relationship Type="http://schemas.openxmlformats.org/officeDocument/2006/relationships/slide" Target="/ppt/slides/slide3.xml" Id="R994d5e04929a4204" /><Relationship Type="http://schemas.openxmlformats.org/officeDocument/2006/relationships/slide" Target="/ppt/slides/slide4.xml" Id="Rf5995167d6f94ec7" /><Relationship Type="http://schemas.openxmlformats.org/officeDocument/2006/relationships/slide" Target="/ppt/slides/slide5.xml" Id="R46c51e58d25c4270" /><Relationship Type="http://schemas.openxmlformats.org/officeDocument/2006/relationships/slide" Target="/ppt/slides/slide6.xml" Id="R50461a5658304782" /><Relationship Type="http://schemas.openxmlformats.org/officeDocument/2006/relationships/slide" Target="/ppt/slides/slide7.xml" Id="R41ff45b8e3e841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fd22db64ef4f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5c355aa894138" /><Relationship Type="http://schemas.openxmlformats.org/officeDocument/2006/relationships/theme" Target="/ppt/slideMasters/theme/theme1.xml" Id="R7b48414f13a749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75c355aa8941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7b3bbdfb040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1af2bfd2d4c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fb8f957c84b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21994fa324f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efa73d69c4e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3547395b04f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f1555dbeb4b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FLISEKSPERTEN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FLISEKSPERTEN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FLISEKSPERTEN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FLISEKSPERTEN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FLISEKSPERTEN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FLISEKSPERTEN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15 846 355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231 650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120 838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2 086 662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5 267 656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FLISEKSPERTEN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POST-PEDERSEN ULRIK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FLISEKSPERTEN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990 754 128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FLISEKSPERTEN AS</a:t>
            </a:r>
          </a:p>
        </p:txBody>
      </p:sp>
    </p:spTree>
  </p:cSld>
  <p:clrMapOvr>
    <a:masterClrMapping xmlns:a="http://schemas.openxmlformats.org/drawingml/2006/main"/>
  </p:clrMapOvr>
</p:sld>
</file>