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50e096de8f44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57cf49ebc14b96"/>
  </p:sldMasterIdLst>
  <p:sldIdLst>
    <p:sldId xmlns:r="http://schemas.openxmlformats.org/officeDocument/2006/relationships" id="256" r:id="R009c38091eec41b8"/>
    <p:sldId xmlns:r="http://schemas.openxmlformats.org/officeDocument/2006/relationships" id="257" r:id="Raf5e037276984757"/>
    <p:sldId xmlns:r="http://schemas.openxmlformats.org/officeDocument/2006/relationships" id="258" r:id="R5ba58f995f5c4daf"/>
    <p:sldId xmlns:r="http://schemas.openxmlformats.org/officeDocument/2006/relationships" id="259" r:id="R4ff6628630054f89"/>
    <p:sldId xmlns:r="http://schemas.openxmlformats.org/officeDocument/2006/relationships" id="260" r:id="R5dcc30b7665648af"/>
    <p:sldId xmlns:r="http://schemas.openxmlformats.org/officeDocument/2006/relationships" id="261" r:id="Rab210daead974835"/>
    <p:sldId xmlns:r="http://schemas.openxmlformats.org/officeDocument/2006/relationships" id="262" r:id="Rc027c0e80e3e45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57cf49ebc14b96" /><Relationship Type="http://schemas.openxmlformats.org/officeDocument/2006/relationships/slide" Target="/ppt/slides/slide1.xml" Id="R009c38091eec41b8" /><Relationship Type="http://schemas.openxmlformats.org/officeDocument/2006/relationships/slide" Target="/ppt/slides/slide2.xml" Id="Raf5e037276984757" /><Relationship Type="http://schemas.openxmlformats.org/officeDocument/2006/relationships/slide" Target="/ppt/slides/slide3.xml" Id="R5ba58f995f5c4daf" /><Relationship Type="http://schemas.openxmlformats.org/officeDocument/2006/relationships/slide" Target="/ppt/slides/slide4.xml" Id="R4ff6628630054f89" /><Relationship Type="http://schemas.openxmlformats.org/officeDocument/2006/relationships/slide" Target="/ppt/slides/slide5.xml" Id="R5dcc30b7665648af" /><Relationship Type="http://schemas.openxmlformats.org/officeDocument/2006/relationships/slide" Target="/ppt/slides/slide6.xml" Id="Rab210daead974835" /><Relationship Type="http://schemas.openxmlformats.org/officeDocument/2006/relationships/slide" Target="/ppt/slides/slide7.xml" Id="Rc027c0e80e3e45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7124a841db46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e91ae21dd49de" /><Relationship Type="http://schemas.openxmlformats.org/officeDocument/2006/relationships/theme" Target="/ppt/slideMasters/theme/theme1.xml" Id="Rc5e63454054440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1e91ae21dd49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f64a1dd3b43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b9142e0dd4a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50ea90df74f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9fb4df64f4f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ab71ca6ab49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f145440ed40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5e7ca58284d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SEAFRONT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SEAFRONT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SEAFRONT EIENDOM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SEAFRONT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SEAFRONT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SEAFRONT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6 461 250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6 582 449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SEAFRONT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SEAFRONT GROUP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PCØB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SEAFRONT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Vige havnevei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14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990 760 306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SEAFRONT EIENDOM AS</a:t>
            </a:r>
          </a:p>
        </p:txBody>
      </p:sp>
    </p:spTree>
  </p:cSld>
  <p:clrMapOvr>
    <a:masterClrMapping xmlns:a="http://schemas.openxmlformats.org/drawingml/2006/main"/>
  </p:clrMapOvr>
</p:sld>
</file>