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98e12d71742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e63075e004f8f"/>
  </p:sldMasterIdLst>
  <p:sldIdLst>
    <p:sldId xmlns:r="http://schemas.openxmlformats.org/officeDocument/2006/relationships" id="256" r:id="R90bfe80506054199"/>
    <p:sldId xmlns:r="http://schemas.openxmlformats.org/officeDocument/2006/relationships" id="257" r:id="R605f4bda8cec4ade"/>
    <p:sldId xmlns:r="http://schemas.openxmlformats.org/officeDocument/2006/relationships" id="258" r:id="R77ae38906f5f4f9c"/>
    <p:sldId xmlns:r="http://schemas.openxmlformats.org/officeDocument/2006/relationships" id="259" r:id="Rc54b49744f3847d0"/>
    <p:sldId xmlns:r="http://schemas.openxmlformats.org/officeDocument/2006/relationships" id="260" r:id="Ra21f0820e1d94d3e"/>
    <p:sldId xmlns:r="http://schemas.openxmlformats.org/officeDocument/2006/relationships" id="261" r:id="R8d0e9c8248724f29"/>
    <p:sldId xmlns:r="http://schemas.openxmlformats.org/officeDocument/2006/relationships" id="262" r:id="R2d2491021f7541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e63075e004f8f" /><Relationship Type="http://schemas.openxmlformats.org/officeDocument/2006/relationships/slide" Target="/ppt/slides/slide1.xml" Id="R90bfe80506054199" /><Relationship Type="http://schemas.openxmlformats.org/officeDocument/2006/relationships/slide" Target="/ppt/slides/slide2.xml" Id="R605f4bda8cec4ade" /><Relationship Type="http://schemas.openxmlformats.org/officeDocument/2006/relationships/slide" Target="/ppt/slides/slide3.xml" Id="R77ae38906f5f4f9c" /><Relationship Type="http://schemas.openxmlformats.org/officeDocument/2006/relationships/slide" Target="/ppt/slides/slide4.xml" Id="Rc54b49744f3847d0" /><Relationship Type="http://schemas.openxmlformats.org/officeDocument/2006/relationships/slide" Target="/ppt/slides/slide5.xml" Id="Ra21f0820e1d94d3e" /><Relationship Type="http://schemas.openxmlformats.org/officeDocument/2006/relationships/slide" Target="/ppt/slides/slide6.xml" Id="R8d0e9c8248724f29" /><Relationship Type="http://schemas.openxmlformats.org/officeDocument/2006/relationships/slide" Target="/ppt/slides/slide7.xml" Id="R2d2491021f7541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f80bb93a6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6cbea949e4a37" /><Relationship Type="http://schemas.openxmlformats.org/officeDocument/2006/relationships/theme" Target="/ppt/slideMasters/theme/theme1.xml" Id="R6a3ad620a0f6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a6cbea949e4a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65f75be1b42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203b5e7ad43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64348b9e9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70006f66245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a71f217bc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40823bdd2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965eb9ca6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NWT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NWT MEDIA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−2 181 095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386 885 503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1 060 383 927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1 415 534 577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NYA WERMLANDSTIDNINGENS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Advokatfirmaet Thommessen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990 761 736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