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44e5a6baa4d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810a0d7ea4828"/>
  </p:sldMasterIdLst>
  <p:sldIdLst>
    <p:sldId xmlns:r="http://schemas.openxmlformats.org/officeDocument/2006/relationships" id="256" r:id="R5291144c8e7341f6"/>
    <p:sldId xmlns:r="http://schemas.openxmlformats.org/officeDocument/2006/relationships" id="257" r:id="R54a00c2f7cb14d8f"/>
    <p:sldId xmlns:r="http://schemas.openxmlformats.org/officeDocument/2006/relationships" id="258" r:id="R2a036bef625f4b84"/>
    <p:sldId xmlns:r="http://schemas.openxmlformats.org/officeDocument/2006/relationships" id="259" r:id="R581bdb8a92ae4b51"/>
    <p:sldId xmlns:r="http://schemas.openxmlformats.org/officeDocument/2006/relationships" id="260" r:id="Rcb05bb9c155e4e47"/>
    <p:sldId xmlns:r="http://schemas.openxmlformats.org/officeDocument/2006/relationships" id="261" r:id="Rc5f9de467bbb44a0"/>
    <p:sldId xmlns:r="http://schemas.openxmlformats.org/officeDocument/2006/relationships" id="262" r:id="R62858dfd7aa4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810a0d7ea4828" /><Relationship Type="http://schemas.openxmlformats.org/officeDocument/2006/relationships/slide" Target="/ppt/slides/slide1.xml" Id="R5291144c8e7341f6" /><Relationship Type="http://schemas.openxmlformats.org/officeDocument/2006/relationships/slide" Target="/ppt/slides/slide2.xml" Id="R54a00c2f7cb14d8f" /><Relationship Type="http://schemas.openxmlformats.org/officeDocument/2006/relationships/slide" Target="/ppt/slides/slide3.xml" Id="R2a036bef625f4b84" /><Relationship Type="http://schemas.openxmlformats.org/officeDocument/2006/relationships/slide" Target="/ppt/slides/slide4.xml" Id="R581bdb8a92ae4b51" /><Relationship Type="http://schemas.openxmlformats.org/officeDocument/2006/relationships/slide" Target="/ppt/slides/slide5.xml" Id="Rcb05bb9c155e4e47" /><Relationship Type="http://schemas.openxmlformats.org/officeDocument/2006/relationships/slide" Target="/ppt/slides/slide6.xml" Id="Rc5f9de467bbb44a0" /><Relationship Type="http://schemas.openxmlformats.org/officeDocument/2006/relationships/slide" Target="/ppt/slides/slide7.xml" Id="R62858dfd7aa4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7d8a8b29a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8026dad9f4153" /><Relationship Type="http://schemas.openxmlformats.org/officeDocument/2006/relationships/theme" Target="/ppt/slideMasters/theme/theme1.xml" Id="R542f58b3b55049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8026dad9f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3f477f495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e0f8ce49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300c9d2d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85585439a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f5e9a3af45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257848e3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25847c81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