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f8dc2d05d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6d520261c482e"/>
  </p:sldMasterIdLst>
  <p:sldIdLst>
    <p:sldId xmlns:r="http://schemas.openxmlformats.org/officeDocument/2006/relationships" id="256" r:id="Rc92ef06c036b476b"/>
    <p:sldId xmlns:r="http://schemas.openxmlformats.org/officeDocument/2006/relationships" id="257" r:id="R9ee97ef9f64540bf"/>
    <p:sldId xmlns:r="http://schemas.openxmlformats.org/officeDocument/2006/relationships" id="258" r:id="Re9845b604c76452e"/>
    <p:sldId xmlns:r="http://schemas.openxmlformats.org/officeDocument/2006/relationships" id="259" r:id="R6add40c75f8f4a0f"/>
    <p:sldId xmlns:r="http://schemas.openxmlformats.org/officeDocument/2006/relationships" id="260" r:id="Rf32518ac91bc42dc"/>
    <p:sldId xmlns:r="http://schemas.openxmlformats.org/officeDocument/2006/relationships" id="261" r:id="R2b562c0b7e694519"/>
    <p:sldId xmlns:r="http://schemas.openxmlformats.org/officeDocument/2006/relationships" id="262" r:id="R0cacc65dc325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6d520261c482e" /><Relationship Type="http://schemas.openxmlformats.org/officeDocument/2006/relationships/slide" Target="/ppt/slides/slide1.xml" Id="Rc92ef06c036b476b" /><Relationship Type="http://schemas.openxmlformats.org/officeDocument/2006/relationships/slide" Target="/ppt/slides/slide2.xml" Id="R9ee97ef9f64540bf" /><Relationship Type="http://schemas.openxmlformats.org/officeDocument/2006/relationships/slide" Target="/ppt/slides/slide3.xml" Id="Re9845b604c76452e" /><Relationship Type="http://schemas.openxmlformats.org/officeDocument/2006/relationships/slide" Target="/ppt/slides/slide4.xml" Id="R6add40c75f8f4a0f" /><Relationship Type="http://schemas.openxmlformats.org/officeDocument/2006/relationships/slide" Target="/ppt/slides/slide5.xml" Id="Rf32518ac91bc42dc" /><Relationship Type="http://schemas.openxmlformats.org/officeDocument/2006/relationships/slide" Target="/ppt/slides/slide6.xml" Id="R2b562c0b7e694519" /><Relationship Type="http://schemas.openxmlformats.org/officeDocument/2006/relationships/slide" Target="/ppt/slides/slide7.xml" Id="R0cacc65dc325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91d7d70f7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4cb5d57e44f10" /><Relationship Type="http://schemas.openxmlformats.org/officeDocument/2006/relationships/theme" Target="/ppt/slideMasters/theme/theme1.xml" Id="R31f9000d8ec8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4cb5d57e4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2e9f692df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d1f78ffde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577c52fa5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b09e81a28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647bd3aa9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1dec07d6248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9a5bbc52d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 BYGG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6 190 015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KJØLEN FRED VESTERØY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990 767 564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 BYGG AS</a:t>
            </a:r>
          </a:p>
        </p:txBody>
      </p:sp>
    </p:spTree>
  </p:cSld>
  <p:clrMapOvr>
    <a:masterClrMapping xmlns:a="http://schemas.openxmlformats.org/drawingml/2006/main"/>
  </p:clrMapOvr>
</p:sld>
</file>