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d3d5e5566642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7ac97079024630"/>
  </p:sldMasterIdLst>
  <p:sldIdLst>
    <p:sldId xmlns:r="http://schemas.openxmlformats.org/officeDocument/2006/relationships" id="256" r:id="Rc086ee7da1e24676"/>
    <p:sldId xmlns:r="http://schemas.openxmlformats.org/officeDocument/2006/relationships" id="257" r:id="Re7bdef2bee8d4ad2"/>
    <p:sldId xmlns:r="http://schemas.openxmlformats.org/officeDocument/2006/relationships" id="258" r:id="R74ca339bc2b649d8"/>
    <p:sldId xmlns:r="http://schemas.openxmlformats.org/officeDocument/2006/relationships" id="259" r:id="R3cace5a4f703402c"/>
    <p:sldId xmlns:r="http://schemas.openxmlformats.org/officeDocument/2006/relationships" id="260" r:id="R57be1871ab0b4ad8"/>
    <p:sldId xmlns:r="http://schemas.openxmlformats.org/officeDocument/2006/relationships" id="261" r:id="R94940e3a18af45f5"/>
    <p:sldId xmlns:r="http://schemas.openxmlformats.org/officeDocument/2006/relationships" id="262" r:id="R006e6e7c34e649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7ac97079024630" /><Relationship Type="http://schemas.openxmlformats.org/officeDocument/2006/relationships/slide" Target="/ppt/slides/slide1.xml" Id="Rc086ee7da1e24676" /><Relationship Type="http://schemas.openxmlformats.org/officeDocument/2006/relationships/slide" Target="/ppt/slides/slide2.xml" Id="Re7bdef2bee8d4ad2" /><Relationship Type="http://schemas.openxmlformats.org/officeDocument/2006/relationships/slide" Target="/ppt/slides/slide3.xml" Id="R74ca339bc2b649d8" /><Relationship Type="http://schemas.openxmlformats.org/officeDocument/2006/relationships/slide" Target="/ppt/slides/slide4.xml" Id="R3cace5a4f703402c" /><Relationship Type="http://schemas.openxmlformats.org/officeDocument/2006/relationships/slide" Target="/ppt/slides/slide5.xml" Id="R57be1871ab0b4ad8" /><Relationship Type="http://schemas.openxmlformats.org/officeDocument/2006/relationships/slide" Target="/ppt/slides/slide6.xml" Id="R94940e3a18af45f5" /><Relationship Type="http://schemas.openxmlformats.org/officeDocument/2006/relationships/slide" Target="/ppt/slides/slide7.xml" Id="R006e6e7c34e649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4e0f169a747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7eb3f1aca459c" /><Relationship Type="http://schemas.openxmlformats.org/officeDocument/2006/relationships/theme" Target="/ppt/slideMasters/theme/theme1.xml" Id="R18d1c20db24d44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27eb3f1aca45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409094b0846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8502368d44d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53abf2c364b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ba134860d48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0a17adb804c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c458768ff4a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051dbce7c4c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GRØNSBERG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GRØNSBERG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GRØNSBERG BYGG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GRØNSBERG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GRØNSBERG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GRØNSBERG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48 878 071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2 492 232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2 061 787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10 087 229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16 283 569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GRØNSBERG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GRØNSBERG INVEST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HAMMERSETH BENGT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GULESTØL ØYSTEIN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SØRBOTTEN RONNY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GRØNSBERG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Dyreholtvegen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6907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post@groensberg.no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990 770 557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GRØNSBERG BYGG AS</a:t>
            </a:r>
          </a:p>
        </p:txBody>
      </p:sp>
    </p:spTree>
  </p:cSld>
  <p:clrMapOvr>
    <a:masterClrMapping xmlns:a="http://schemas.openxmlformats.org/drawingml/2006/main"/>
  </p:clrMapOvr>
</p:sld>
</file>