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ee28a1d85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fea4b43a947e9"/>
  </p:sldMasterIdLst>
  <p:sldIdLst>
    <p:sldId xmlns:r="http://schemas.openxmlformats.org/officeDocument/2006/relationships" id="256" r:id="Red87171c44e74638"/>
    <p:sldId xmlns:r="http://schemas.openxmlformats.org/officeDocument/2006/relationships" id="257" r:id="Re2334936ed964945"/>
    <p:sldId xmlns:r="http://schemas.openxmlformats.org/officeDocument/2006/relationships" id="258" r:id="R3733eacc4bf04c94"/>
    <p:sldId xmlns:r="http://schemas.openxmlformats.org/officeDocument/2006/relationships" id="259" r:id="R292d274776a54118"/>
    <p:sldId xmlns:r="http://schemas.openxmlformats.org/officeDocument/2006/relationships" id="260" r:id="R4b01a26e16b948fb"/>
    <p:sldId xmlns:r="http://schemas.openxmlformats.org/officeDocument/2006/relationships" id="261" r:id="R91b0947f65ab4c11"/>
    <p:sldId xmlns:r="http://schemas.openxmlformats.org/officeDocument/2006/relationships" id="262" r:id="R4bd37400c9df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fea4b43a947e9" /><Relationship Type="http://schemas.openxmlformats.org/officeDocument/2006/relationships/slide" Target="/ppt/slides/slide1.xml" Id="Red87171c44e74638" /><Relationship Type="http://schemas.openxmlformats.org/officeDocument/2006/relationships/slide" Target="/ppt/slides/slide2.xml" Id="Re2334936ed964945" /><Relationship Type="http://schemas.openxmlformats.org/officeDocument/2006/relationships/slide" Target="/ppt/slides/slide3.xml" Id="R3733eacc4bf04c94" /><Relationship Type="http://schemas.openxmlformats.org/officeDocument/2006/relationships/slide" Target="/ppt/slides/slide4.xml" Id="R292d274776a54118" /><Relationship Type="http://schemas.openxmlformats.org/officeDocument/2006/relationships/slide" Target="/ppt/slides/slide5.xml" Id="R4b01a26e16b948fb" /><Relationship Type="http://schemas.openxmlformats.org/officeDocument/2006/relationships/slide" Target="/ppt/slides/slide6.xml" Id="R91b0947f65ab4c11" /><Relationship Type="http://schemas.openxmlformats.org/officeDocument/2006/relationships/slide" Target="/ppt/slides/slide7.xml" Id="R4bd37400c9df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9403dcc70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0ef9e8b2f40ea" /><Relationship Type="http://schemas.openxmlformats.org/officeDocument/2006/relationships/theme" Target="/ppt/slideMasters/theme/theme1.xml" Id="Rb365850279ad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0ef9e8b2f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598f780e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446810357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2eb5f110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cbeabed5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4c00a1482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30683875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f7a31a947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GJØVIK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 BYGGSERVICE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29 416 127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2 440 070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 PROSJEKT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TAK &amp; BYGG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Damsletta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990 787 042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BYGGSERVICE AS</a:t>
            </a:r>
          </a:p>
        </p:txBody>
      </p:sp>
    </p:spTree>
  </p:cSld>
  <p:clrMapOvr>
    <a:masterClrMapping xmlns:a="http://schemas.openxmlformats.org/drawingml/2006/main"/>
  </p:clrMapOvr>
</p:sld>
</file>