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b918470ab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243da212f4992"/>
  </p:sldMasterIdLst>
  <p:sldIdLst>
    <p:sldId xmlns:r="http://schemas.openxmlformats.org/officeDocument/2006/relationships" id="256" r:id="R22c29d06b18249e3"/>
    <p:sldId xmlns:r="http://schemas.openxmlformats.org/officeDocument/2006/relationships" id="257" r:id="Ra91e3914a2e54fbc"/>
    <p:sldId xmlns:r="http://schemas.openxmlformats.org/officeDocument/2006/relationships" id="258" r:id="R22c7fb49dc76444b"/>
    <p:sldId xmlns:r="http://schemas.openxmlformats.org/officeDocument/2006/relationships" id="259" r:id="Rf39ed2e631214513"/>
    <p:sldId xmlns:r="http://schemas.openxmlformats.org/officeDocument/2006/relationships" id="260" r:id="Rcc030bc4a9e34d20"/>
    <p:sldId xmlns:r="http://schemas.openxmlformats.org/officeDocument/2006/relationships" id="261" r:id="R1345257102844616"/>
    <p:sldId xmlns:r="http://schemas.openxmlformats.org/officeDocument/2006/relationships" id="262" r:id="R247bb5d67910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243da212f4992" /><Relationship Type="http://schemas.openxmlformats.org/officeDocument/2006/relationships/slide" Target="/ppt/slides/slide1.xml" Id="R22c29d06b18249e3" /><Relationship Type="http://schemas.openxmlformats.org/officeDocument/2006/relationships/slide" Target="/ppt/slides/slide2.xml" Id="Ra91e3914a2e54fbc" /><Relationship Type="http://schemas.openxmlformats.org/officeDocument/2006/relationships/slide" Target="/ppt/slides/slide3.xml" Id="R22c7fb49dc76444b" /><Relationship Type="http://schemas.openxmlformats.org/officeDocument/2006/relationships/slide" Target="/ppt/slides/slide4.xml" Id="Rf39ed2e631214513" /><Relationship Type="http://schemas.openxmlformats.org/officeDocument/2006/relationships/slide" Target="/ppt/slides/slide5.xml" Id="Rcc030bc4a9e34d20" /><Relationship Type="http://schemas.openxmlformats.org/officeDocument/2006/relationships/slide" Target="/ppt/slides/slide6.xml" Id="R1345257102844616" /><Relationship Type="http://schemas.openxmlformats.org/officeDocument/2006/relationships/slide" Target="/ppt/slides/slide7.xml" Id="R247bb5d67910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cf14650b0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9a1fc1954389" /><Relationship Type="http://schemas.openxmlformats.org/officeDocument/2006/relationships/theme" Target="/ppt/slideMasters/theme/theme1.xml" Id="R9010deabe739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e9a1fc195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0d312aaf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988bf75e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77941562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79cd5f26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1b8b7370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adc1fdb9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a8145096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MASKIN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3 971 376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Raknesvegen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83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990 788 790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MASKIN AS</a:t>
            </a:r>
          </a:p>
        </p:txBody>
      </p:sp>
    </p:spTree>
  </p:cSld>
  <p:clrMapOvr>
    <a:masterClrMapping xmlns:a="http://schemas.openxmlformats.org/drawingml/2006/main"/>
  </p:clrMapOvr>
</p:sld>
</file>