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458daf80204e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b06851774b4f87"/>
  </p:sldMasterIdLst>
  <p:sldIdLst>
    <p:sldId xmlns:r="http://schemas.openxmlformats.org/officeDocument/2006/relationships" id="256" r:id="R1f43ae6a20fb4b9d"/>
    <p:sldId xmlns:r="http://schemas.openxmlformats.org/officeDocument/2006/relationships" id="257" r:id="R3604ad7b841e4565"/>
    <p:sldId xmlns:r="http://schemas.openxmlformats.org/officeDocument/2006/relationships" id="258" r:id="Re78a705ad8b14392"/>
    <p:sldId xmlns:r="http://schemas.openxmlformats.org/officeDocument/2006/relationships" id="259" r:id="Red94a8665c494ee2"/>
    <p:sldId xmlns:r="http://schemas.openxmlformats.org/officeDocument/2006/relationships" id="260" r:id="R36bf8c854b214027"/>
    <p:sldId xmlns:r="http://schemas.openxmlformats.org/officeDocument/2006/relationships" id="261" r:id="Rb67424f3309d48f2"/>
    <p:sldId xmlns:r="http://schemas.openxmlformats.org/officeDocument/2006/relationships" id="262" r:id="R305ceba7761948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b06851774b4f87" /><Relationship Type="http://schemas.openxmlformats.org/officeDocument/2006/relationships/slide" Target="/ppt/slides/slide1.xml" Id="R1f43ae6a20fb4b9d" /><Relationship Type="http://schemas.openxmlformats.org/officeDocument/2006/relationships/slide" Target="/ppt/slides/slide2.xml" Id="R3604ad7b841e4565" /><Relationship Type="http://schemas.openxmlformats.org/officeDocument/2006/relationships/slide" Target="/ppt/slides/slide3.xml" Id="Re78a705ad8b14392" /><Relationship Type="http://schemas.openxmlformats.org/officeDocument/2006/relationships/slide" Target="/ppt/slides/slide4.xml" Id="Red94a8665c494ee2" /><Relationship Type="http://schemas.openxmlformats.org/officeDocument/2006/relationships/slide" Target="/ppt/slides/slide5.xml" Id="R36bf8c854b214027" /><Relationship Type="http://schemas.openxmlformats.org/officeDocument/2006/relationships/slide" Target="/ppt/slides/slide6.xml" Id="Rb67424f3309d48f2" /><Relationship Type="http://schemas.openxmlformats.org/officeDocument/2006/relationships/slide" Target="/ppt/slides/slide7.xml" Id="R305ceba7761948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a1ecc30134a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268d12b2d479b" /><Relationship Type="http://schemas.openxmlformats.org/officeDocument/2006/relationships/theme" Target="/ppt/slideMasters/theme/theme1.xml" Id="Rb201f12941f44a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e268d12b2d47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2e7d245dd4b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f545b06b54e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4fc607e304b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9bc88c55548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230d042894f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f0b39c90847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ca114eb664b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SVØO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SVØO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SVØO INVEST AS ble etablert [år] og holder til i Hemsedal.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SVØO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SVØO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SVØO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1 255 908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925 350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938 587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17 596 189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19 661 641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SVØO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HALBJØRHUS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SVØO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Skadvinvegen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3560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06 20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hhminvest@online.no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990 802 688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SVØO INVEST AS</a:t>
            </a:r>
          </a:p>
        </p:txBody>
      </p:sp>
    </p:spTree>
  </p:cSld>
  <p:clrMapOvr>
    <a:masterClrMapping xmlns:a="http://schemas.openxmlformats.org/drawingml/2006/main"/>
  </p:clrMapOvr>
</p:sld>
</file>