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d119a6f44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f0113b7524e67"/>
  </p:sldMasterIdLst>
  <p:sldIdLst>
    <p:sldId xmlns:r="http://schemas.openxmlformats.org/officeDocument/2006/relationships" id="256" r:id="R9ec10888f7ea4e71"/>
    <p:sldId xmlns:r="http://schemas.openxmlformats.org/officeDocument/2006/relationships" id="257" r:id="Rf43bd316580d48ba"/>
    <p:sldId xmlns:r="http://schemas.openxmlformats.org/officeDocument/2006/relationships" id="258" r:id="Rc41f5d29741f429d"/>
    <p:sldId xmlns:r="http://schemas.openxmlformats.org/officeDocument/2006/relationships" id="259" r:id="R960f5518c96141dd"/>
    <p:sldId xmlns:r="http://schemas.openxmlformats.org/officeDocument/2006/relationships" id="260" r:id="Rf6f19a5d92b4491c"/>
    <p:sldId xmlns:r="http://schemas.openxmlformats.org/officeDocument/2006/relationships" id="261" r:id="R9376e6d91be546cd"/>
    <p:sldId xmlns:r="http://schemas.openxmlformats.org/officeDocument/2006/relationships" id="262" r:id="R4dda9229912c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f0113b7524e67" /><Relationship Type="http://schemas.openxmlformats.org/officeDocument/2006/relationships/slide" Target="/ppt/slides/slide1.xml" Id="R9ec10888f7ea4e71" /><Relationship Type="http://schemas.openxmlformats.org/officeDocument/2006/relationships/slide" Target="/ppt/slides/slide2.xml" Id="Rf43bd316580d48ba" /><Relationship Type="http://schemas.openxmlformats.org/officeDocument/2006/relationships/slide" Target="/ppt/slides/slide3.xml" Id="Rc41f5d29741f429d" /><Relationship Type="http://schemas.openxmlformats.org/officeDocument/2006/relationships/slide" Target="/ppt/slides/slide4.xml" Id="R960f5518c96141dd" /><Relationship Type="http://schemas.openxmlformats.org/officeDocument/2006/relationships/slide" Target="/ppt/slides/slide5.xml" Id="Rf6f19a5d92b4491c" /><Relationship Type="http://schemas.openxmlformats.org/officeDocument/2006/relationships/slide" Target="/ppt/slides/slide6.xml" Id="R9376e6d91be546cd" /><Relationship Type="http://schemas.openxmlformats.org/officeDocument/2006/relationships/slide" Target="/ppt/slides/slide7.xml" Id="R4dda9229912c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1a7b32721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40a2957941f8" /><Relationship Type="http://schemas.openxmlformats.org/officeDocument/2006/relationships/theme" Target="/ppt/slideMasters/theme/theme1.xml" Id="R696b5ebc5290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340a29579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cf6e69aa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ca6455b16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a9f7eee38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6419a1bf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f56f52ac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d3635193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263a6f59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3 015 933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ANDRE ASPENES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990 804 486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