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28f307dbc4f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96de7ff874100"/>
  </p:sldMasterIdLst>
  <p:sldIdLst>
    <p:sldId xmlns:r="http://schemas.openxmlformats.org/officeDocument/2006/relationships" id="256" r:id="R1527d77c30104560"/>
    <p:sldId xmlns:r="http://schemas.openxmlformats.org/officeDocument/2006/relationships" id="257" r:id="R06770c48d4eb4389"/>
    <p:sldId xmlns:r="http://schemas.openxmlformats.org/officeDocument/2006/relationships" id="258" r:id="R6d182192ea8f4967"/>
    <p:sldId xmlns:r="http://schemas.openxmlformats.org/officeDocument/2006/relationships" id="259" r:id="R8fd5914535944397"/>
    <p:sldId xmlns:r="http://schemas.openxmlformats.org/officeDocument/2006/relationships" id="260" r:id="R01d7d606e00e497c"/>
    <p:sldId xmlns:r="http://schemas.openxmlformats.org/officeDocument/2006/relationships" id="261" r:id="R0b9455c2029e4da2"/>
    <p:sldId xmlns:r="http://schemas.openxmlformats.org/officeDocument/2006/relationships" id="262" r:id="R73ba5100020041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96de7ff874100" /><Relationship Type="http://schemas.openxmlformats.org/officeDocument/2006/relationships/slide" Target="/ppt/slides/slide1.xml" Id="R1527d77c30104560" /><Relationship Type="http://schemas.openxmlformats.org/officeDocument/2006/relationships/slide" Target="/ppt/slides/slide2.xml" Id="R06770c48d4eb4389" /><Relationship Type="http://schemas.openxmlformats.org/officeDocument/2006/relationships/slide" Target="/ppt/slides/slide3.xml" Id="R6d182192ea8f4967" /><Relationship Type="http://schemas.openxmlformats.org/officeDocument/2006/relationships/slide" Target="/ppt/slides/slide4.xml" Id="R8fd5914535944397" /><Relationship Type="http://schemas.openxmlformats.org/officeDocument/2006/relationships/slide" Target="/ppt/slides/slide5.xml" Id="R01d7d606e00e497c" /><Relationship Type="http://schemas.openxmlformats.org/officeDocument/2006/relationships/slide" Target="/ppt/slides/slide6.xml" Id="R0b9455c2029e4da2" /><Relationship Type="http://schemas.openxmlformats.org/officeDocument/2006/relationships/slide" Target="/ppt/slides/slide7.xml" Id="R73ba5100020041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63c8c740541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948289db74a25" /><Relationship Type="http://schemas.openxmlformats.org/officeDocument/2006/relationships/theme" Target="/ppt/slideMasters/theme/theme1.xml" Id="Raf2197a328fe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1948289db74a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b28ebd916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2f1541f31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827d6e0d9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adbe8cf10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4635e9237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bb25eadad4b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3d4ac443d40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OMLAND MASKIN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2 958 645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2 198 344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OMLAND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Basskårveien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OMLAND MASKIN AS</a:t>
            </a:r>
          </a:p>
        </p:txBody>
      </p:sp>
    </p:spTree>
  </p:cSld>
  <p:clrMapOvr>
    <a:masterClrMapping xmlns:a="http://schemas.openxmlformats.org/drawingml/2006/main"/>
  </p:clrMapOvr>
</p:sld>
</file>