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4b92e16c3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7575d0d624f50"/>
  </p:sldMasterIdLst>
  <p:sldIdLst>
    <p:sldId xmlns:r="http://schemas.openxmlformats.org/officeDocument/2006/relationships" id="256" r:id="R6197ef1f40844bdc"/>
    <p:sldId xmlns:r="http://schemas.openxmlformats.org/officeDocument/2006/relationships" id="257" r:id="R8fc31ede2ea14a2f"/>
    <p:sldId xmlns:r="http://schemas.openxmlformats.org/officeDocument/2006/relationships" id="258" r:id="R984beee042cd4518"/>
    <p:sldId xmlns:r="http://schemas.openxmlformats.org/officeDocument/2006/relationships" id="259" r:id="R5afec26b1b694110"/>
    <p:sldId xmlns:r="http://schemas.openxmlformats.org/officeDocument/2006/relationships" id="260" r:id="Rfc6d366be63b4872"/>
    <p:sldId xmlns:r="http://schemas.openxmlformats.org/officeDocument/2006/relationships" id="261" r:id="R8679d0864f224b14"/>
    <p:sldId xmlns:r="http://schemas.openxmlformats.org/officeDocument/2006/relationships" id="262" r:id="Rda40a89c962c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7575d0d624f50" /><Relationship Type="http://schemas.openxmlformats.org/officeDocument/2006/relationships/slide" Target="/ppt/slides/slide1.xml" Id="R6197ef1f40844bdc" /><Relationship Type="http://schemas.openxmlformats.org/officeDocument/2006/relationships/slide" Target="/ppt/slides/slide2.xml" Id="R8fc31ede2ea14a2f" /><Relationship Type="http://schemas.openxmlformats.org/officeDocument/2006/relationships/slide" Target="/ppt/slides/slide3.xml" Id="R984beee042cd4518" /><Relationship Type="http://schemas.openxmlformats.org/officeDocument/2006/relationships/slide" Target="/ppt/slides/slide4.xml" Id="R5afec26b1b694110" /><Relationship Type="http://schemas.openxmlformats.org/officeDocument/2006/relationships/slide" Target="/ppt/slides/slide5.xml" Id="Rfc6d366be63b4872" /><Relationship Type="http://schemas.openxmlformats.org/officeDocument/2006/relationships/slide" Target="/ppt/slides/slide6.xml" Id="R8679d0864f224b14" /><Relationship Type="http://schemas.openxmlformats.org/officeDocument/2006/relationships/slide" Target="/ppt/slides/slide7.xml" Id="Rda40a89c962c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d78e96089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b5c553d94d7b" /><Relationship Type="http://schemas.openxmlformats.org/officeDocument/2006/relationships/theme" Target="/ppt/slideMasters/theme/theme1.xml" Id="R95d90c5127e3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eb5c553d9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38049bb6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ed95ee05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29e06a600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0b249bbf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ba6a97c1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c04215f1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307362f0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RELYNWA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