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d64f3835cad434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6f7014687a849dd"/>
  </p:sldMasterIdLst>
  <p:sldIdLst>
    <p:sldId xmlns:r="http://schemas.openxmlformats.org/officeDocument/2006/relationships" id="256" r:id="Rfbeaa11488044a58"/>
    <p:sldId xmlns:r="http://schemas.openxmlformats.org/officeDocument/2006/relationships" id="257" r:id="Rc045ce23fdb947e5"/>
    <p:sldId xmlns:r="http://schemas.openxmlformats.org/officeDocument/2006/relationships" id="258" r:id="Rf97525ae2a544d80"/>
    <p:sldId xmlns:r="http://schemas.openxmlformats.org/officeDocument/2006/relationships" id="259" r:id="R1a9b375d973d4579"/>
    <p:sldId xmlns:r="http://schemas.openxmlformats.org/officeDocument/2006/relationships" id="260" r:id="R61e96e7f974e430d"/>
    <p:sldId xmlns:r="http://schemas.openxmlformats.org/officeDocument/2006/relationships" id="261" r:id="R65f6c8b5aed94ad6"/>
    <p:sldId xmlns:r="http://schemas.openxmlformats.org/officeDocument/2006/relationships" id="262" r:id="R0c60575a604d49c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f7014687a849dd" /><Relationship Type="http://schemas.openxmlformats.org/officeDocument/2006/relationships/slide" Target="/ppt/slides/slide1.xml" Id="Rfbeaa11488044a58" /><Relationship Type="http://schemas.openxmlformats.org/officeDocument/2006/relationships/slide" Target="/ppt/slides/slide2.xml" Id="Rc045ce23fdb947e5" /><Relationship Type="http://schemas.openxmlformats.org/officeDocument/2006/relationships/slide" Target="/ppt/slides/slide3.xml" Id="Rf97525ae2a544d80" /><Relationship Type="http://schemas.openxmlformats.org/officeDocument/2006/relationships/slide" Target="/ppt/slides/slide4.xml" Id="R1a9b375d973d4579" /><Relationship Type="http://schemas.openxmlformats.org/officeDocument/2006/relationships/slide" Target="/ppt/slides/slide5.xml" Id="R61e96e7f974e430d" /><Relationship Type="http://schemas.openxmlformats.org/officeDocument/2006/relationships/slide" Target="/ppt/slides/slide6.xml" Id="R65f6c8b5aed94ad6" /><Relationship Type="http://schemas.openxmlformats.org/officeDocument/2006/relationships/slide" Target="/ppt/slides/slide7.xml" Id="R0c60575a604d49c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09c8b2e815484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8e867a2c4f42db" /><Relationship Type="http://schemas.openxmlformats.org/officeDocument/2006/relationships/theme" Target="/ppt/slideMasters/theme/theme1.xml" Id="R54f1c090c3a9405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d8e867a2c4f42d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28861b383f441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b474ec7245457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0c2f6528714c5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eb25106f07437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bbb01dcd704a8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f2c9ef75e34e5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ddb15bd4784b2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SREDNA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SREDNA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SREDNA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SREDNA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SREDNA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SREDNA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−154 373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1 172 807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15 241 994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15 390 576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SREDNA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GØBEL ANDERS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SREDNA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Fjellklangveien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1166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990 808 619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SREDNA HOLDING AS</a:t>
            </a:r>
          </a:p>
        </p:txBody>
      </p:sp>
    </p:spTree>
  </p:cSld>
  <p:clrMapOvr>
    <a:masterClrMapping xmlns:a="http://schemas.openxmlformats.org/drawingml/2006/main"/>
  </p:clrMapOvr>
</p:sld>
</file>