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6d4004a404b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e37f3233e49ce"/>
  </p:sldMasterIdLst>
  <p:sldIdLst>
    <p:sldId xmlns:r="http://schemas.openxmlformats.org/officeDocument/2006/relationships" id="256" r:id="R7340d6992f2d44b5"/>
    <p:sldId xmlns:r="http://schemas.openxmlformats.org/officeDocument/2006/relationships" id="257" r:id="R1b9bd1a37dff4d06"/>
    <p:sldId xmlns:r="http://schemas.openxmlformats.org/officeDocument/2006/relationships" id="258" r:id="R27b3889a6d0642dc"/>
    <p:sldId xmlns:r="http://schemas.openxmlformats.org/officeDocument/2006/relationships" id="259" r:id="R750b17ff1fd94ec0"/>
    <p:sldId xmlns:r="http://schemas.openxmlformats.org/officeDocument/2006/relationships" id="260" r:id="Rb6fca7511abf4953"/>
    <p:sldId xmlns:r="http://schemas.openxmlformats.org/officeDocument/2006/relationships" id="261" r:id="R6622e3a9f671474f"/>
    <p:sldId xmlns:r="http://schemas.openxmlformats.org/officeDocument/2006/relationships" id="262" r:id="R55fc0065e4044e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e37f3233e49ce" /><Relationship Type="http://schemas.openxmlformats.org/officeDocument/2006/relationships/slide" Target="/ppt/slides/slide1.xml" Id="R7340d6992f2d44b5" /><Relationship Type="http://schemas.openxmlformats.org/officeDocument/2006/relationships/slide" Target="/ppt/slides/slide2.xml" Id="R1b9bd1a37dff4d06" /><Relationship Type="http://schemas.openxmlformats.org/officeDocument/2006/relationships/slide" Target="/ppt/slides/slide3.xml" Id="R27b3889a6d0642dc" /><Relationship Type="http://schemas.openxmlformats.org/officeDocument/2006/relationships/slide" Target="/ppt/slides/slide4.xml" Id="R750b17ff1fd94ec0" /><Relationship Type="http://schemas.openxmlformats.org/officeDocument/2006/relationships/slide" Target="/ppt/slides/slide5.xml" Id="Rb6fca7511abf4953" /><Relationship Type="http://schemas.openxmlformats.org/officeDocument/2006/relationships/slide" Target="/ppt/slides/slide6.xml" Id="R6622e3a9f671474f" /><Relationship Type="http://schemas.openxmlformats.org/officeDocument/2006/relationships/slide" Target="/ppt/slides/slide7.xml" Id="R55fc0065e4044e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2449c9496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5f4ebd390470a" /><Relationship Type="http://schemas.openxmlformats.org/officeDocument/2006/relationships/theme" Target="/ppt/slideMasters/theme/theme1.xml" Id="Rc56ddc9cc122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5f4ebd39047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f5c93c0ea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4727073c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aa5c1da85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23c9d8f97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a53fd5ef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b4c7e3cb1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406b59044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BYGGFIRMA ERLING KLEV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ERLING 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BYGGFIRMA ERLING KLEV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ERLING 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ERLING 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ERLING 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2 584 972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ERLING 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ERLING KLEV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990 815 658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ERLING KLEV AS</a:t>
            </a:r>
          </a:p>
        </p:txBody>
      </p:sp>
    </p:spTree>
  </p:cSld>
  <p:clrMapOvr>
    <a:masterClrMapping xmlns:a="http://schemas.openxmlformats.org/drawingml/2006/main"/>
  </p:clrMapOvr>
</p:sld>
</file>