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0d4c6ce8a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91ba92f66429f"/>
  </p:sldMasterIdLst>
  <p:sldIdLst>
    <p:sldId xmlns:r="http://schemas.openxmlformats.org/officeDocument/2006/relationships" id="256" r:id="R58444dce55784ccf"/>
    <p:sldId xmlns:r="http://schemas.openxmlformats.org/officeDocument/2006/relationships" id="257" r:id="R89bd392d9a7e45c2"/>
    <p:sldId xmlns:r="http://schemas.openxmlformats.org/officeDocument/2006/relationships" id="258" r:id="R00bcbd094a8c419e"/>
    <p:sldId xmlns:r="http://schemas.openxmlformats.org/officeDocument/2006/relationships" id="259" r:id="Rfe2bf15e4c6e4a9b"/>
    <p:sldId xmlns:r="http://schemas.openxmlformats.org/officeDocument/2006/relationships" id="260" r:id="R265da253850e45bc"/>
    <p:sldId xmlns:r="http://schemas.openxmlformats.org/officeDocument/2006/relationships" id="261" r:id="R4417103c849845ee"/>
    <p:sldId xmlns:r="http://schemas.openxmlformats.org/officeDocument/2006/relationships" id="262" r:id="R9cc7588f4e4e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91ba92f66429f" /><Relationship Type="http://schemas.openxmlformats.org/officeDocument/2006/relationships/slide" Target="/ppt/slides/slide1.xml" Id="R58444dce55784ccf" /><Relationship Type="http://schemas.openxmlformats.org/officeDocument/2006/relationships/slide" Target="/ppt/slides/slide2.xml" Id="R89bd392d9a7e45c2" /><Relationship Type="http://schemas.openxmlformats.org/officeDocument/2006/relationships/slide" Target="/ppt/slides/slide3.xml" Id="R00bcbd094a8c419e" /><Relationship Type="http://schemas.openxmlformats.org/officeDocument/2006/relationships/slide" Target="/ppt/slides/slide4.xml" Id="Rfe2bf15e4c6e4a9b" /><Relationship Type="http://schemas.openxmlformats.org/officeDocument/2006/relationships/slide" Target="/ppt/slides/slide5.xml" Id="R265da253850e45bc" /><Relationship Type="http://schemas.openxmlformats.org/officeDocument/2006/relationships/slide" Target="/ppt/slides/slide6.xml" Id="R4417103c849845ee" /><Relationship Type="http://schemas.openxmlformats.org/officeDocument/2006/relationships/slide" Target="/ppt/slides/slide7.xml" Id="R9cc7588f4e4e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ac40404fe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479224a5149e9" /><Relationship Type="http://schemas.openxmlformats.org/officeDocument/2006/relationships/theme" Target="/ppt/slideMasters/theme/theme1.xml" Id="R92dd93908ed7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479224a51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14dff4ca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a30f3401f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0768601b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1f34355d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021e5586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64094e46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05857b14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MØKKELGÅRD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MØKKELGÅRD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MØKKELGÅRD INVEST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MØKKELGÅRD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MØKKELGÅRD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MØKKELGÅRD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4 788 748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MØKKELGÅRD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MØKKELGÅRD SVEIN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MØKKELGÅRD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svein@om-as.no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990 816 409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MØKKELGÅRD INVEST AS</a:t>
            </a:r>
          </a:p>
        </p:txBody>
      </p:sp>
    </p:spTree>
  </p:cSld>
  <p:clrMapOvr>
    <a:masterClrMapping xmlns:a="http://schemas.openxmlformats.org/drawingml/2006/main"/>
  </p:clrMapOvr>
</p:sld>
</file>