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adcbc39bf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5e5102e0040b7"/>
  </p:sldMasterIdLst>
  <p:sldIdLst>
    <p:sldId xmlns:r="http://schemas.openxmlformats.org/officeDocument/2006/relationships" id="256" r:id="Ra8b17d2e20314c21"/>
    <p:sldId xmlns:r="http://schemas.openxmlformats.org/officeDocument/2006/relationships" id="257" r:id="R51f5694cda53451f"/>
    <p:sldId xmlns:r="http://schemas.openxmlformats.org/officeDocument/2006/relationships" id="258" r:id="Rda37ae6911414fa2"/>
    <p:sldId xmlns:r="http://schemas.openxmlformats.org/officeDocument/2006/relationships" id="259" r:id="R7d3d8cf048594efc"/>
    <p:sldId xmlns:r="http://schemas.openxmlformats.org/officeDocument/2006/relationships" id="260" r:id="R2425dc0adcc34c94"/>
    <p:sldId xmlns:r="http://schemas.openxmlformats.org/officeDocument/2006/relationships" id="261" r:id="R8f0644be50ab4782"/>
    <p:sldId xmlns:r="http://schemas.openxmlformats.org/officeDocument/2006/relationships" id="262" r:id="R9bd0a606ecc3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5e5102e0040b7" /><Relationship Type="http://schemas.openxmlformats.org/officeDocument/2006/relationships/slide" Target="/ppt/slides/slide1.xml" Id="Ra8b17d2e20314c21" /><Relationship Type="http://schemas.openxmlformats.org/officeDocument/2006/relationships/slide" Target="/ppt/slides/slide2.xml" Id="R51f5694cda53451f" /><Relationship Type="http://schemas.openxmlformats.org/officeDocument/2006/relationships/slide" Target="/ppt/slides/slide3.xml" Id="Rda37ae6911414fa2" /><Relationship Type="http://schemas.openxmlformats.org/officeDocument/2006/relationships/slide" Target="/ppt/slides/slide4.xml" Id="R7d3d8cf048594efc" /><Relationship Type="http://schemas.openxmlformats.org/officeDocument/2006/relationships/slide" Target="/ppt/slides/slide5.xml" Id="R2425dc0adcc34c94" /><Relationship Type="http://schemas.openxmlformats.org/officeDocument/2006/relationships/slide" Target="/ppt/slides/slide6.xml" Id="R8f0644be50ab4782" /><Relationship Type="http://schemas.openxmlformats.org/officeDocument/2006/relationships/slide" Target="/ppt/slides/slide7.xml" Id="R9bd0a606ecc3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8e81fc96f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f96cd9b094719" /><Relationship Type="http://schemas.openxmlformats.org/officeDocument/2006/relationships/theme" Target="/ppt/slideMasters/theme/theme1.xml" Id="R24b4498cdc82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f96cd9b09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d5a80928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43ba370b2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4ecea231a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00f46732f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5ff83d56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8ee8f9c542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f92b98a11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GLITRE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GLITRE ØKONOMI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GUNN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Rotneimvegen 729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55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gunn@glitreokonomi.no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990 824 614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