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cbfb96bb6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20b20ec304147"/>
  </p:sldMasterIdLst>
  <p:sldIdLst>
    <p:sldId xmlns:r="http://schemas.openxmlformats.org/officeDocument/2006/relationships" id="256" r:id="R357f91d4da614c04"/>
    <p:sldId xmlns:r="http://schemas.openxmlformats.org/officeDocument/2006/relationships" id="257" r:id="Rc59e40195d984fbc"/>
    <p:sldId xmlns:r="http://schemas.openxmlformats.org/officeDocument/2006/relationships" id="258" r:id="R580d583419584b0f"/>
    <p:sldId xmlns:r="http://schemas.openxmlformats.org/officeDocument/2006/relationships" id="259" r:id="R2f54068bd0144c2f"/>
    <p:sldId xmlns:r="http://schemas.openxmlformats.org/officeDocument/2006/relationships" id="260" r:id="R13ebfe7a08b4498c"/>
    <p:sldId xmlns:r="http://schemas.openxmlformats.org/officeDocument/2006/relationships" id="261" r:id="R2db29a1d174a44fa"/>
    <p:sldId xmlns:r="http://schemas.openxmlformats.org/officeDocument/2006/relationships" id="262" r:id="R6213eb3bbfc4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20b20ec304147" /><Relationship Type="http://schemas.openxmlformats.org/officeDocument/2006/relationships/slide" Target="/ppt/slides/slide1.xml" Id="R357f91d4da614c04" /><Relationship Type="http://schemas.openxmlformats.org/officeDocument/2006/relationships/slide" Target="/ppt/slides/slide2.xml" Id="Rc59e40195d984fbc" /><Relationship Type="http://schemas.openxmlformats.org/officeDocument/2006/relationships/slide" Target="/ppt/slides/slide3.xml" Id="R580d583419584b0f" /><Relationship Type="http://schemas.openxmlformats.org/officeDocument/2006/relationships/slide" Target="/ppt/slides/slide4.xml" Id="R2f54068bd0144c2f" /><Relationship Type="http://schemas.openxmlformats.org/officeDocument/2006/relationships/slide" Target="/ppt/slides/slide5.xml" Id="R13ebfe7a08b4498c" /><Relationship Type="http://schemas.openxmlformats.org/officeDocument/2006/relationships/slide" Target="/ppt/slides/slide6.xml" Id="R2db29a1d174a44fa" /><Relationship Type="http://schemas.openxmlformats.org/officeDocument/2006/relationships/slide" Target="/ppt/slides/slide7.xml" Id="R6213eb3bbfc4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4cb387630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d3164dd1464e" /><Relationship Type="http://schemas.openxmlformats.org/officeDocument/2006/relationships/theme" Target="/ppt/slideMasters/theme/theme1.xml" Id="R1ba5a20498dd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fd3164dd1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d39be9f6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e0d89ede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e675117c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0498a327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5798924a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e2e1bfa3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e3c05bd5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