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538da7549c49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272b3fc1274db9"/>
  </p:sldMasterIdLst>
  <p:sldIdLst>
    <p:sldId xmlns:r="http://schemas.openxmlformats.org/officeDocument/2006/relationships" id="256" r:id="R655f0e2821c345e8"/>
    <p:sldId xmlns:r="http://schemas.openxmlformats.org/officeDocument/2006/relationships" id="257" r:id="R0705e624b3db4fca"/>
    <p:sldId xmlns:r="http://schemas.openxmlformats.org/officeDocument/2006/relationships" id="258" r:id="Rffe261b620c245b7"/>
    <p:sldId xmlns:r="http://schemas.openxmlformats.org/officeDocument/2006/relationships" id="259" r:id="Rad70138a718f4945"/>
    <p:sldId xmlns:r="http://schemas.openxmlformats.org/officeDocument/2006/relationships" id="260" r:id="R24515bd071ca405b"/>
    <p:sldId xmlns:r="http://schemas.openxmlformats.org/officeDocument/2006/relationships" id="261" r:id="R3b90897c2b924dbf"/>
    <p:sldId xmlns:r="http://schemas.openxmlformats.org/officeDocument/2006/relationships" id="262" r:id="Re1ffd3f8da404a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272b3fc1274db9" /><Relationship Type="http://schemas.openxmlformats.org/officeDocument/2006/relationships/slide" Target="/ppt/slides/slide1.xml" Id="R655f0e2821c345e8" /><Relationship Type="http://schemas.openxmlformats.org/officeDocument/2006/relationships/slide" Target="/ppt/slides/slide2.xml" Id="R0705e624b3db4fca" /><Relationship Type="http://schemas.openxmlformats.org/officeDocument/2006/relationships/slide" Target="/ppt/slides/slide3.xml" Id="Rffe261b620c245b7" /><Relationship Type="http://schemas.openxmlformats.org/officeDocument/2006/relationships/slide" Target="/ppt/slides/slide4.xml" Id="Rad70138a718f4945" /><Relationship Type="http://schemas.openxmlformats.org/officeDocument/2006/relationships/slide" Target="/ppt/slides/slide5.xml" Id="R24515bd071ca405b" /><Relationship Type="http://schemas.openxmlformats.org/officeDocument/2006/relationships/slide" Target="/ppt/slides/slide6.xml" Id="R3b90897c2b924dbf" /><Relationship Type="http://schemas.openxmlformats.org/officeDocument/2006/relationships/slide" Target="/ppt/slides/slide7.xml" Id="Re1ffd3f8da404a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b7037eeac741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920da75a7443d" /><Relationship Type="http://schemas.openxmlformats.org/officeDocument/2006/relationships/theme" Target="/ppt/slideMasters/theme/theme1.xml" Id="Rcd57adaf9aa441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f920da75a744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b0753bdaa4c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4375bc75043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462f80a2040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1460a6e2842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380755fff49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d294dd22f4a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36e613e5a4e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BIOLAND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BIOLAND AS ble etablert [år] og holder til i Brandbu.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41 811 064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3 333 305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1 819 632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3 060 670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21 620 202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KNUTSHOLSTIND AS  –  41,3 %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KJOS HANS ANDERS  –  34,1 %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MØYNER KARI  –  14,9 %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HOHLE ANDERS MØYNER EID  –  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Røykenviklinna 611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2760 Brandbu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60 47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www.bioland.no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990 832 684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BIOLAND AS</a:t>
            </a:r>
          </a:p>
        </p:txBody>
      </p:sp>
    </p:spTree>
  </p:cSld>
  <p:clrMapOvr>
    <a:masterClrMapping xmlns:a="http://schemas.openxmlformats.org/drawingml/2006/main"/>
  </p:clrMapOvr>
</p:sld>
</file>