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a3f3b45c7640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b82047be414dc9"/>
  </p:sldMasterIdLst>
  <p:sldIdLst>
    <p:sldId xmlns:r="http://schemas.openxmlformats.org/officeDocument/2006/relationships" id="256" r:id="R67499a0274094170"/>
    <p:sldId xmlns:r="http://schemas.openxmlformats.org/officeDocument/2006/relationships" id="257" r:id="R7bb4de11c7ae4e44"/>
    <p:sldId xmlns:r="http://schemas.openxmlformats.org/officeDocument/2006/relationships" id="258" r:id="Re1abb5b74de34651"/>
    <p:sldId xmlns:r="http://schemas.openxmlformats.org/officeDocument/2006/relationships" id="259" r:id="Rb298761d2ae242db"/>
    <p:sldId xmlns:r="http://schemas.openxmlformats.org/officeDocument/2006/relationships" id="260" r:id="Rba997c4a9da5454d"/>
    <p:sldId xmlns:r="http://schemas.openxmlformats.org/officeDocument/2006/relationships" id="261" r:id="R5a7a9c65e44e4045"/>
    <p:sldId xmlns:r="http://schemas.openxmlformats.org/officeDocument/2006/relationships" id="262" r:id="R60d11692ee2742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b82047be414dc9" /><Relationship Type="http://schemas.openxmlformats.org/officeDocument/2006/relationships/slide" Target="/ppt/slides/slide1.xml" Id="R67499a0274094170" /><Relationship Type="http://schemas.openxmlformats.org/officeDocument/2006/relationships/slide" Target="/ppt/slides/slide2.xml" Id="R7bb4de11c7ae4e44" /><Relationship Type="http://schemas.openxmlformats.org/officeDocument/2006/relationships/slide" Target="/ppt/slides/slide3.xml" Id="Re1abb5b74de34651" /><Relationship Type="http://schemas.openxmlformats.org/officeDocument/2006/relationships/slide" Target="/ppt/slides/slide4.xml" Id="Rb298761d2ae242db" /><Relationship Type="http://schemas.openxmlformats.org/officeDocument/2006/relationships/slide" Target="/ppt/slides/slide5.xml" Id="Rba997c4a9da5454d" /><Relationship Type="http://schemas.openxmlformats.org/officeDocument/2006/relationships/slide" Target="/ppt/slides/slide6.xml" Id="R5a7a9c65e44e4045" /><Relationship Type="http://schemas.openxmlformats.org/officeDocument/2006/relationships/slide" Target="/ppt/slides/slide7.xml" Id="R60d11692ee2742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c78b05400048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c6b0b31a146d3" /><Relationship Type="http://schemas.openxmlformats.org/officeDocument/2006/relationships/theme" Target="/ppt/slideMasters/theme/theme1.xml" Id="Ra6dcf801c77e4d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1c6b0b31a146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c5bc1ab9e49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9f2f8f6d840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14dc3346942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207cf01e14a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6a38f290d4b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929940f5742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65372495b4e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BENTES SALONG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BENTES SALONG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BENTES SALONG AS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BENTES SALONG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BENTES SALONG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BENTES SALONG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6 945 890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182 990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2 174 758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4 012 496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BENTES SALONG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HYTTEBAKK SIGNE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BENTES SALONG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Svartøyveien 19A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990 841 977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BENTES SALONG AS</a:t>
            </a:r>
          </a:p>
        </p:txBody>
      </p:sp>
    </p:spTree>
  </p:cSld>
  <p:clrMapOvr>
    <a:masterClrMapping xmlns:a="http://schemas.openxmlformats.org/drawingml/2006/main"/>
  </p:clrMapOvr>
</p:sld>
</file>