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b67697a1a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d0a18e8714f97"/>
  </p:sldMasterIdLst>
  <p:sldIdLst>
    <p:sldId xmlns:r="http://schemas.openxmlformats.org/officeDocument/2006/relationships" id="256" r:id="Rbf47f4e143614e34"/>
    <p:sldId xmlns:r="http://schemas.openxmlformats.org/officeDocument/2006/relationships" id="257" r:id="Raa843bd2f4f74993"/>
    <p:sldId xmlns:r="http://schemas.openxmlformats.org/officeDocument/2006/relationships" id="258" r:id="Rc9a3c357e55a4e2d"/>
    <p:sldId xmlns:r="http://schemas.openxmlformats.org/officeDocument/2006/relationships" id="259" r:id="Ra0c0d94824b24963"/>
    <p:sldId xmlns:r="http://schemas.openxmlformats.org/officeDocument/2006/relationships" id="260" r:id="R34113dd397784749"/>
    <p:sldId xmlns:r="http://schemas.openxmlformats.org/officeDocument/2006/relationships" id="261" r:id="Rc941c8b58fe44384"/>
    <p:sldId xmlns:r="http://schemas.openxmlformats.org/officeDocument/2006/relationships" id="262" r:id="R1d1fd844a6f5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d0a18e8714f97" /><Relationship Type="http://schemas.openxmlformats.org/officeDocument/2006/relationships/slide" Target="/ppt/slides/slide1.xml" Id="Rbf47f4e143614e34" /><Relationship Type="http://schemas.openxmlformats.org/officeDocument/2006/relationships/slide" Target="/ppt/slides/slide2.xml" Id="Raa843bd2f4f74993" /><Relationship Type="http://schemas.openxmlformats.org/officeDocument/2006/relationships/slide" Target="/ppt/slides/slide3.xml" Id="Rc9a3c357e55a4e2d" /><Relationship Type="http://schemas.openxmlformats.org/officeDocument/2006/relationships/slide" Target="/ppt/slides/slide4.xml" Id="Ra0c0d94824b24963" /><Relationship Type="http://schemas.openxmlformats.org/officeDocument/2006/relationships/slide" Target="/ppt/slides/slide5.xml" Id="R34113dd397784749" /><Relationship Type="http://schemas.openxmlformats.org/officeDocument/2006/relationships/slide" Target="/ppt/slides/slide6.xml" Id="Rc941c8b58fe44384" /><Relationship Type="http://schemas.openxmlformats.org/officeDocument/2006/relationships/slide" Target="/ppt/slides/slide7.xml" Id="R1d1fd844a6f5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69d1c16ba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b91d194ca4136" /><Relationship Type="http://schemas.openxmlformats.org/officeDocument/2006/relationships/theme" Target="/ppt/slideMasters/theme/theme1.xml" Id="R5ca129a6bcc9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b91d194ca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ee4aa15d048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1b14c9903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dcbb4beb9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b2c6a0627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521d7a069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bc446aacd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65f1cd50b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BYGG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21 707 833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2 304 291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8 634 506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990 847 290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BYGG AS</a:t>
            </a:r>
          </a:p>
        </p:txBody>
      </p:sp>
    </p:spTree>
  </p:cSld>
  <p:clrMapOvr>
    <a:masterClrMapping xmlns:a="http://schemas.openxmlformats.org/drawingml/2006/main"/>
  </p:clrMapOvr>
</p:sld>
</file>