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cfad1bb7a4a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24e507a2ac4447"/>
  </p:sldMasterIdLst>
  <p:sldIdLst>
    <p:sldId xmlns:r="http://schemas.openxmlformats.org/officeDocument/2006/relationships" id="256" r:id="Re6ce12d1fc3d4773"/>
    <p:sldId xmlns:r="http://schemas.openxmlformats.org/officeDocument/2006/relationships" id="257" r:id="R759c878db91e4881"/>
    <p:sldId xmlns:r="http://schemas.openxmlformats.org/officeDocument/2006/relationships" id="258" r:id="R11bf74289932491b"/>
    <p:sldId xmlns:r="http://schemas.openxmlformats.org/officeDocument/2006/relationships" id="259" r:id="Ra7d2a7669d50418c"/>
    <p:sldId xmlns:r="http://schemas.openxmlformats.org/officeDocument/2006/relationships" id="260" r:id="R085e51ebbb474822"/>
    <p:sldId xmlns:r="http://schemas.openxmlformats.org/officeDocument/2006/relationships" id="261" r:id="R97edead476874a9c"/>
    <p:sldId xmlns:r="http://schemas.openxmlformats.org/officeDocument/2006/relationships" id="262" r:id="Ra368a2935efe41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4e507a2ac4447" /><Relationship Type="http://schemas.openxmlformats.org/officeDocument/2006/relationships/slide" Target="/ppt/slides/slide1.xml" Id="Re6ce12d1fc3d4773" /><Relationship Type="http://schemas.openxmlformats.org/officeDocument/2006/relationships/slide" Target="/ppt/slides/slide2.xml" Id="R759c878db91e4881" /><Relationship Type="http://schemas.openxmlformats.org/officeDocument/2006/relationships/slide" Target="/ppt/slides/slide3.xml" Id="R11bf74289932491b" /><Relationship Type="http://schemas.openxmlformats.org/officeDocument/2006/relationships/slide" Target="/ppt/slides/slide4.xml" Id="Ra7d2a7669d50418c" /><Relationship Type="http://schemas.openxmlformats.org/officeDocument/2006/relationships/slide" Target="/ppt/slides/slide5.xml" Id="R085e51ebbb474822" /><Relationship Type="http://schemas.openxmlformats.org/officeDocument/2006/relationships/slide" Target="/ppt/slides/slide6.xml" Id="R97edead476874a9c" /><Relationship Type="http://schemas.openxmlformats.org/officeDocument/2006/relationships/slide" Target="/ppt/slides/slide7.xml" Id="Ra368a2935efe41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21df6611646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da1ce28cf49a4" /><Relationship Type="http://schemas.openxmlformats.org/officeDocument/2006/relationships/theme" Target="/ppt/slideMasters/theme/theme1.xml" Id="Rd178b5c40cd944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fda1ce28cf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a53bd584b4d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c7824d3a647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76bc3d6e34d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61dfd2c2c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abd3319b14d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e7dca8829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0424d00fc4e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SCHNELL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SCHNELL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SCHNELL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SCHNELL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SCHNELL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SCHNELL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5 289 969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2 596 936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SCHNELL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SCHNELL JAN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SCHNELL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990 861 587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SCHNELL AS</a:t>
            </a:r>
          </a:p>
        </p:txBody>
      </p:sp>
    </p:spTree>
  </p:cSld>
  <p:clrMapOvr>
    <a:masterClrMapping xmlns:a="http://schemas.openxmlformats.org/drawingml/2006/main"/>
  </p:clrMapOvr>
</p:sld>
</file>