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def942e704d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8b3237fc074438"/>
  </p:sldMasterIdLst>
  <p:sldIdLst>
    <p:sldId xmlns:r="http://schemas.openxmlformats.org/officeDocument/2006/relationships" id="256" r:id="R7969edab25994ab8"/>
    <p:sldId xmlns:r="http://schemas.openxmlformats.org/officeDocument/2006/relationships" id="257" r:id="R35d50a5baad049ae"/>
    <p:sldId xmlns:r="http://schemas.openxmlformats.org/officeDocument/2006/relationships" id="258" r:id="Re43b5f3a161b49d8"/>
    <p:sldId xmlns:r="http://schemas.openxmlformats.org/officeDocument/2006/relationships" id="259" r:id="R33436320c8964fc5"/>
    <p:sldId xmlns:r="http://schemas.openxmlformats.org/officeDocument/2006/relationships" id="260" r:id="Rc7fc40aa9c42407a"/>
    <p:sldId xmlns:r="http://schemas.openxmlformats.org/officeDocument/2006/relationships" id="261" r:id="R7b89345a5101416c"/>
    <p:sldId xmlns:r="http://schemas.openxmlformats.org/officeDocument/2006/relationships" id="262" r:id="Ref01c7d1e661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b3237fc074438" /><Relationship Type="http://schemas.openxmlformats.org/officeDocument/2006/relationships/slide" Target="/ppt/slides/slide1.xml" Id="R7969edab25994ab8" /><Relationship Type="http://schemas.openxmlformats.org/officeDocument/2006/relationships/slide" Target="/ppt/slides/slide2.xml" Id="R35d50a5baad049ae" /><Relationship Type="http://schemas.openxmlformats.org/officeDocument/2006/relationships/slide" Target="/ppt/slides/slide3.xml" Id="Re43b5f3a161b49d8" /><Relationship Type="http://schemas.openxmlformats.org/officeDocument/2006/relationships/slide" Target="/ppt/slides/slide4.xml" Id="R33436320c8964fc5" /><Relationship Type="http://schemas.openxmlformats.org/officeDocument/2006/relationships/slide" Target="/ppt/slides/slide5.xml" Id="Rc7fc40aa9c42407a" /><Relationship Type="http://schemas.openxmlformats.org/officeDocument/2006/relationships/slide" Target="/ppt/slides/slide6.xml" Id="R7b89345a5101416c" /><Relationship Type="http://schemas.openxmlformats.org/officeDocument/2006/relationships/slide" Target="/ppt/slides/slide7.xml" Id="Ref01c7d1e661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1ee402e8f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32464975c497f" /><Relationship Type="http://schemas.openxmlformats.org/officeDocument/2006/relationships/theme" Target="/ppt/slideMasters/theme/theme1.xml" Id="Rfbd3ffe96420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32464975c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1f701409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b325c8915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fa492fa20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d88ecc92d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0130541b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35f70bc4d45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527e69902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STADSBYGD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STADSBYGD REGNSKAPSKONTOR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HVITSTEIN INGER JOHANNE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 KRISTOFFER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54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REGNSKAPSKONTOR AS</a:t>
            </a:r>
          </a:p>
        </p:txBody>
      </p:sp>
    </p:spTree>
  </p:cSld>
  <p:clrMapOvr>
    <a:masterClrMapping xmlns:a="http://schemas.openxmlformats.org/drawingml/2006/main"/>
  </p:clrMapOvr>
</p:sld>
</file>