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8c82831bc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228bf328d4e7d"/>
  </p:sldMasterIdLst>
  <p:sldIdLst>
    <p:sldId xmlns:r="http://schemas.openxmlformats.org/officeDocument/2006/relationships" id="256" r:id="R5aa8f1d980d045a9"/>
    <p:sldId xmlns:r="http://schemas.openxmlformats.org/officeDocument/2006/relationships" id="257" r:id="R1ef59a1f1c1e414d"/>
    <p:sldId xmlns:r="http://schemas.openxmlformats.org/officeDocument/2006/relationships" id="258" r:id="R5506f876efb54b4f"/>
    <p:sldId xmlns:r="http://schemas.openxmlformats.org/officeDocument/2006/relationships" id="259" r:id="Rbaf06fdda97c4a17"/>
    <p:sldId xmlns:r="http://schemas.openxmlformats.org/officeDocument/2006/relationships" id="260" r:id="R567478fc76d740b6"/>
    <p:sldId xmlns:r="http://schemas.openxmlformats.org/officeDocument/2006/relationships" id="261" r:id="R539568f82a4b4a03"/>
    <p:sldId xmlns:r="http://schemas.openxmlformats.org/officeDocument/2006/relationships" id="262" r:id="Rcf136aa0b816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228bf328d4e7d" /><Relationship Type="http://schemas.openxmlformats.org/officeDocument/2006/relationships/slide" Target="/ppt/slides/slide1.xml" Id="R5aa8f1d980d045a9" /><Relationship Type="http://schemas.openxmlformats.org/officeDocument/2006/relationships/slide" Target="/ppt/slides/slide2.xml" Id="R1ef59a1f1c1e414d" /><Relationship Type="http://schemas.openxmlformats.org/officeDocument/2006/relationships/slide" Target="/ppt/slides/slide3.xml" Id="R5506f876efb54b4f" /><Relationship Type="http://schemas.openxmlformats.org/officeDocument/2006/relationships/slide" Target="/ppt/slides/slide4.xml" Id="Rbaf06fdda97c4a17" /><Relationship Type="http://schemas.openxmlformats.org/officeDocument/2006/relationships/slide" Target="/ppt/slides/slide5.xml" Id="R567478fc76d740b6" /><Relationship Type="http://schemas.openxmlformats.org/officeDocument/2006/relationships/slide" Target="/ppt/slides/slide6.xml" Id="R539568f82a4b4a03" /><Relationship Type="http://schemas.openxmlformats.org/officeDocument/2006/relationships/slide" Target="/ppt/slides/slide7.xml" Id="Rcf136aa0b816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e89a00563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29fd39db452f" /><Relationship Type="http://schemas.openxmlformats.org/officeDocument/2006/relationships/theme" Target="/ppt/slideMasters/theme/theme1.xml" Id="Rf6be7bd31195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629fd39db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7d405919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bbd35a57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1fb0903f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5f6a9020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e88d87df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b69937cc1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5a547c902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ELTIX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