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6fff274de04c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0495b3120d421e"/>
  </p:sldMasterIdLst>
  <p:sldIdLst>
    <p:sldId xmlns:r="http://schemas.openxmlformats.org/officeDocument/2006/relationships" id="256" r:id="Re8a33e43a3064536"/>
    <p:sldId xmlns:r="http://schemas.openxmlformats.org/officeDocument/2006/relationships" id="257" r:id="R16a815a3dcce490c"/>
    <p:sldId xmlns:r="http://schemas.openxmlformats.org/officeDocument/2006/relationships" id="258" r:id="Ra21df80d20954caa"/>
    <p:sldId xmlns:r="http://schemas.openxmlformats.org/officeDocument/2006/relationships" id="259" r:id="Rcce11be309c141da"/>
    <p:sldId xmlns:r="http://schemas.openxmlformats.org/officeDocument/2006/relationships" id="260" r:id="Rf2a97ed2724b4a72"/>
    <p:sldId xmlns:r="http://schemas.openxmlformats.org/officeDocument/2006/relationships" id="261" r:id="R126d5883db104413"/>
    <p:sldId xmlns:r="http://schemas.openxmlformats.org/officeDocument/2006/relationships" id="262" r:id="Rb07cc3ab420742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0495b3120d421e" /><Relationship Type="http://schemas.openxmlformats.org/officeDocument/2006/relationships/slide" Target="/ppt/slides/slide1.xml" Id="Re8a33e43a3064536" /><Relationship Type="http://schemas.openxmlformats.org/officeDocument/2006/relationships/slide" Target="/ppt/slides/slide2.xml" Id="R16a815a3dcce490c" /><Relationship Type="http://schemas.openxmlformats.org/officeDocument/2006/relationships/slide" Target="/ppt/slides/slide3.xml" Id="Ra21df80d20954caa" /><Relationship Type="http://schemas.openxmlformats.org/officeDocument/2006/relationships/slide" Target="/ppt/slides/slide4.xml" Id="Rcce11be309c141da" /><Relationship Type="http://schemas.openxmlformats.org/officeDocument/2006/relationships/slide" Target="/ppt/slides/slide5.xml" Id="Rf2a97ed2724b4a72" /><Relationship Type="http://schemas.openxmlformats.org/officeDocument/2006/relationships/slide" Target="/ppt/slides/slide6.xml" Id="R126d5883db104413" /><Relationship Type="http://schemas.openxmlformats.org/officeDocument/2006/relationships/slide" Target="/ppt/slides/slide7.xml" Id="Rb07cc3ab420742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df0562d03841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a930659264bc2" /><Relationship Type="http://schemas.openxmlformats.org/officeDocument/2006/relationships/theme" Target="/ppt/slideMasters/theme/theme1.xml" Id="R5b30475c3eb74d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da930659264b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b73eff65c04d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520bb28b34f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1e1bd25cc4c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7fab5d04a4e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52290984746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c1a04e4de47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c70ad951d14f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BYGGTORGET ROLF MARIDAL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BYGGTORGET ROLF MARIDAL AS ble etablert [år] og holder til i Vågland.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21 618 230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−465 074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−436 727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5 101 321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9 576 253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HANKO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6683 Vågland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990 885 362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BYGGTORGET ROLF MARIDAL AS</a:t>
            </a:r>
          </a:p>
        </p:txBody>
      </p:sp>
    </p:spTree>
  </p:cSld>
  <p:clrMapOvr>
    <a:masterClrMapping xmlns:a="http://schemas.openxmlformats.org/drawingml/2006/main"/>
  </p:clrMapOvr>
</p:sld>
</file>