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c2661c060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0bb3a7a5c4bac"/>
  </p:sldMasterIdLst>
  <p:sldIdLst>
    <p:sldId xmlns:r="http://schemas.openxmlformats.org/officeDocument/2006/relationships" id="256" r:id="Rc7f9948ee86b4bac"/>
    <p:sldId xmlns:r="http://schemas.openxmlformats.org/officeDocument/2006/relationships" id="257" r:id="R3ba422ca66ab4246"/>
    <p:sldId xmlns:r="http://schemas.openxmlformats.org/officeDocument/2006/relationships" id="258" r:id="R38c33fe82d194a57"/>
    <p:sldId xmlns:r="http://schemas.openxmlformats.org/officeDocument/2006/relationships" id="259" r:id="Ra309638266594d48"/>
    <p:sldId xmlns:r="http://schemas.openxmlformats.org/officeDocument/2006/relationships" id="260" r:id="R320ae8513ba147a2"/>
    <p:sldId xmlns:r="http://schemas.openxmlformats.org/officeDocument/2006/relationships" id="261" r:id="R83f1039dda994dea"/>
    <p:sldId xmlns:r="http://schemas.openxmlformats.org/officeDocument/2006/relationships" id="262" r:id="Rdf0353c43c4c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0bb3a7a5c4bac" /><Relationship Type="http://schemas.openxmlformats.org/officeDocument/2006/relationships/slide" Target="/ppt/slides/slide1.xml" Id="Rc7f9948ee86b4bac" /><Relationship Type="http://schemas.openxmlformats.org/officeDocument/2006/relationships/slide" Target="/ppt/slides/slide2.xml" Id="R3ba422ca66ab4246" /><Relationship Type="http://schemas.openxmlformats.org/officeDocument/2006/relationships/slide" Target="/ppt/slides/slide3.xml" Id="R38c33fe82d194a57" /><Relationship Type="http://schemas.openxmlformats.org/officeDocument/2006/relationships/slide" Target="/ppt/slides/slide4.xml" Id="Ra309638266594d48" /><Relationship Type="http://schemas.openxmlformats.org/officeDocument/2006/relationships/slide" Target="/ppt/slides/slide5.xml" Id="R320ae8513ba147a2" /><Relationship Type="http://schemas.openxmlformats.org/officeDocument/2006/relationships/slide" Target="/ppt/slides/slide6.xml" Id="R83f1039dda994dea" /><Relationship Type="http://schemas.openxmlformats.org/officeDocument/2006/relationships/slide" Target="/ppt/slides/slide7.xml" Id="Rdf0353c43c4c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5a2b1f07c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51ba8dba4708" /><Relationship Type="http://schemas.openxmlformats.org/officeDocument/2006/relationships/theme" Target="/ppt/slideMasters/theme/theme1.xml" Id="R3cbc0ba4167b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551ba8dba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1b3becd4e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0b4ac3f29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5ae563c5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301a6b043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f99fd7999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588d4dab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35c3ace1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SANTIM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1 538 134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YNGLAND FRODE ARNOLD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97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frode@brendmoe-kirkestuen.no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990 891 222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SANTIM AS</a:t>
            </a:r>
          </a:p>
        </p:txBody>
      </p:sp>
    </p:spTree>
  </p:cSld>
  <p:clrMapOvr>
    <a:masterClrMapping xmlns:a="http://schemas.openxmlformats.org/drawingml/2006/main"/>
  </p:clrMapOvr>
</p:sld>
</file>