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cb1d673cc744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456804bca9458a"/>
  </p:sldMasterIdLst>
  <p:sldIdLst>
    <p:sldId xmlns:r="http://schemas.openxmlformats.org/officeDocument/2006/relationships" id="256" r:id="Rbec0d86834d44bec"/>
    <p:sldId xmlns:r="http://schemas.openxmlformats.org/officeDocument/2006/relationships" id="257" r:id="Rbaf99983edc54e3b"/>
    <p:sldId xmlns:r="http://schemas.openxmlformats.org/officeDocument/2006/relationships" id="258" r:id="R4a6aacc9601c4616"/>
    <p:sldId xmlns:r="http://schemas.openxmlformats.org/officeDocument/2006/relationships" id="259" r:id="R7495148541f7469b"/>
    <p:sldId xmlns:r="http://schemas.openxmlformats.org/officeDocument/2006/relationships" id="260" r:id="Rf3fb7e606caa49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456804bca9458a" /><Relationship Type="http://schemas.openxmlformats.org/officeDocument/2006/relationships/slide" Target="/ppt/slides/slide1.xml" Id="Rbec0d86834d44bec" /><Relationship Type="http://schemas.openxmlformats.org/officeDocument/2006/relationships/slide" Target="/ppt/slides/slide2.xml" Id="Rbaf99983edc54e3b" /><Relationship Type="http://schemas.openxmlformats.org/officeDocument/2006/relationships/slide" Target="/ppt/slides/slide3.xml" Id="R4a6aacc9601c4616" /><Relationship Type="http://schemas.openxmlformats.org/officeDocument/2006/relationships/slide" Target="/ppt/slides/slide4.xml" Id="R7495148541f7469b" /><Relationship Type="http://schemas.openxmlformats.org/officeDocument/2006/relationships/slide" Target="/ppt/slides/slide5.xml" Id="Rf3fb7e606caa49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d48176d90d4d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df38ec49d4c32" /><Relationship Type="http://schemas.openxmlformats.org/officeDocument/2006/relationships/theme" Target="/ppt/slideMasters/theme/theme1.xml" Id="Rb2eaf2f57a004e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6df38ec49d4c3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693c3570f040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636399fe445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0c35a08794f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597ea03d9b40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f95e7e4d144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ONARHEIM IDRETTSLAG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ONARHEIM IDRETTSLAG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IDRETTSLAG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Henningshagen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53434054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nordalmorten@gmail.com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idrett.speaker.no/Organisation.asp?id=25247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990 891 893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ONARHEIM IDRETTSLAG</a:t>
            </a:r>
          </a:p>
        </p:txBody>
      </p:sp>
    </p:spTree>
  </p:cSld>
  <p:clrMapOvr>
    <a:masterClrMapping xmlns:a="http://schemas.openxmlformats.org/drawingml/2006/main"/>
  </p:clrMapOvr>
</p:sld>
</file>