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6dfb16a14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fc8277b444df7"/>
  </p:sldMasterIdLst>
  <p:sldIdLst>
    <p:sldId xmlns:r="http://schemas.openxmlformats.org/officeDocument/2006/relationships" id="256" r:id="R9fb5b9351cda4c94"/>
    <p:sldId xmlns:r="http://schemas.openxmlformats.org/officeDocument/2006/relationships" id="257" r:id="Ree9e5d7dd8254266"/>
    <p:sldId xmlns:r="http://schemas.openxmlformats.org/officeDocument/2006/relationships" id="258" r:id="Rd311baf96ab748c0"/>
    <p:sldId xmlns:r="http://schemas.openxmlformats.org/officeDocument/2006/relationships" id="259" r:id="R31c7cc6cc702403c"/>
    <p:sldId xmlns:r="http://schemas.openxmlformats.org/officeDocument/2006/relationships" id="260" r:id="R9c52f712400e4ae7"/>
    <p:sldId xmlns:r="http://schemas.openxmlformats.org/officeDocument/2006/relationships" id="261" r:id="Rc09d77b0b6b2442f"/>
    <p:sldId xmlns:r="http://schemas.openxmlformats.org/officeDocument/2006/relationships" id="262" r:id="R39285a79c440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fc8277b444df7" /><Relationship Type="http://schemas.openxmlformats.org/officeDocument/2006/relationships/slide" Target="/ppt/slides/slide1.xml" Id="R9fb5b9351cda4c94" /><Relationship Type="http://schemas.openxmlformats.org/officeDocument/2006/relationships/slide" Target="/ppt/slides/slide2.xml" Id="Ree9e5d7dd8254266" /><Relationship Type="http://schemas.openxmlformats.org/officeDocument/2006/relationships/slide" Target="/ppt/slides/slide3.xml" Id="Rd311baf96ab748c0" /><Relationship Type="http://schemas.openxmlformats.org/officeDocument/2006/relationships/slide" Target="/ppt/slides/slide4.xml" Id="R31c7cc6cc702403c" /><Relationship Type="http://schemas.openxmlformats.org/officeDocument/2006/relationships/slide" Target="/ppt/slides/slide5.xml" Id="R9c52f712400e4ae7" /><Relationship Type="http://schemas.openxmlformats.org/officeDocument/2006/relationships/slide" Target="/ppt/slides/slide6.xml" Id="Rc09d77b0b6b2442f" /><Relationship Type="http://schemas.openxmlformats.org/officeDocument/2006/relationships/slide" Target="/ppt/slides/slide7.xml" Id="R39285a79c440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cf8433eb6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b47fca0704653" /><Relationship Type="http://schemas.openxmlformats.org/officeDocument/2006/relationships/theme" Target="/ppt/slideMasters/theme/theme1.xml" Id="Ra074713cae7c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b47fca070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1f716a39748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7dddf1c1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480a9e3ed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d6cef3e95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a56b84ad40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44c64f436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5b6f726fb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BOLIGCONSULT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10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BOLIGCONSULT AS</a:t>
            </a:r>
          </a:p>
        </p:txBody>
      </p:sp>
    </p:spTree>
  </p:cSld>
  <p:clrMapOvr>
    <a:masterClrMapping xmlns:a="http://schemas.openxmlformats.org/drawingml/2006/main"/>
  </p:clrMapOvr>
</p:sld>
</file>