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3cc377df6943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cec1bf85384c48"/>
  </p:sldMasterIdLst>
  <p:sldIdLst>
    <p:sldId xmlns:r="http://schemas.openxmlformats.org/officeDocument/2006/relationships" id="256" r:id="R2c30cde391a347be"/>
    <p:sldId xmlns:r="http://schemas.openxmlformats.org/officeDocument/2006/relationships" id="257" r:id="R88be90a3bbf74a37"/>
    <p:sldId xmlns:r="http://schemas.openxmlformats.org/officeDocument/2006/relationships" id="258" r:id="R1dc890fa847b4f76"/>
    <p:sldId xmlns:r="http://schemas.openxmlformats.org/officeDocument/2006/relationships" id="259" r:id="Rfbbc215bee874a56"/>
    <p:sldId xmlns:r="http://schemas.openxmlformats.org/officeDocument/2006/relationships" id="260" r:id="Rb1a0b03e0bae4817"/>
    <p:sldId xmlns:r="http://schemas.openxmlformats.org/officeDocument/2006/relationships" id="261" r:id="R522d6d791f114349"/>
    <p:sldId xmlns:r="http://schemas.openxmlformats.org/officeDocument/2006/relationships" id="262" r:id="Rc019af18ee454a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cec1bf85384c48" /><Relationship Type="http://schemas.openxmlformats.org/officeDocument/2006/relationships/slide" Target="/ppt/slides/slide1.xml" Id="R2c30cde391a347be" /><Relationship Type="http://schemas.openxmlformats.org/officeDocument/2006/relationships/slide" Target="/ppt/slides/slide2.xml" Id="R88be90a3bbf74a37" /><Relationship Type="http://schemas.openxmlformats.org/officeDocument/2006/relationships/slide" Target="/ppt/slides/slide3.xml" Id="R1dc890fa847b4f76" /><Relationship Type="http://schemas.openxmlformats.org/officeDocument/2006/relationships/slide" Target="/ppt/slides/slide4.xml" Id="Rfbbc215bee874a56" /><Relationship Type="http://schemas.openxmlformats.org/officeDocument/2006/relationships/slide" Target="/ppt/slides/slide5.xml" Id="Rb1a0b03e0bae4817" /><Relationship Type="http://schemas.openxmlformats.org/officeDocument/2006/relationships/slide" Target="/ppt/slides/slide6.xml" Id="R522d6d791f114349" /><Relationship Type="http://schemas.openxmlformats.org/officeDocument/2006/relationships/slide" Target="/ppt/slides/slide7.xml" Id="Rc019af18ee454a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470f853f7b43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c95e3990b422e" /><Relationship Type="http://schemas.openxmlformats.org/officeDocument/2006/relationships/theme" Target="/ppt/slideMasters/theme/theme1.xml" Id="R59409152084c47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cc95e3990b42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e9475497f46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51de0659242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40354b6f540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642d172ef4c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d11cb0e224c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cb82f128541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fc5eea0344a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RØRLEGGERMESTER ARE M. FISKAA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ARE M. FISKAA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RØRLEGGERMESTER ARE M. FISKAA AS ble etablert [år] og holder til i Fiskå.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ARE M. FISKAA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ARE M. FISKAA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ARE M. FISKAA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12 340 992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1 216 265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887 105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15 002 403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16 436 895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ARE M. FISKAA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A.M. FISKAA AS  –  58,0 %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FISKAA ARE MIKAL  –  42,0 %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ARE M. FISKAA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Myrane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6143 Fiskå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990 893 748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ARE M. FISKAA AS</a:t>
            </a:r>
          </a:p>
        </p:txBody>
      </p:sp>
    </p:spTree>
  </p:cSld>
  <p:clrMapOvr>
    <a:masterClrMapping xmlns:a="http://schemas.openxmlformats.org/drawingml/2006/main"/>
  </p:clrMapOvr>
</p:sld>
</file>