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6aa818497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a0a13a6bb4165"/>
  </p:sldMasterIdLst>
  <p:sldIdLst>
    <p:sldId xmlns:r="http://schemas.openxmlformats.org/officeDocument/2006/relationships" id="256" r:id="R6b3d29ee01184da2"/>
    <p:sldId xmlns:r="http://schemas.openxmlformats.org/officeDocument/2006/relationships" id="257" r:id="Rf7867413dac64eff"/>
    <p:sldId xmlns:r="http://schemas.openxmlformats.org/officeDocument/2006/relationships" id="258" r:id="Rfc0bf16dabeb401f"/>
    <p:sldId xmlns:r="http://schemas.openxmlformats.org/officeDocument/2006/relationships" id="259" r:id="R32efa03158584547"/>
    <p:sldId xmlns:r="http://schemas.openxmlformats.org/officeDocument/2006/relationships" id="260" r:id="R5753221eb8684a94"/>
    <p:sldId xmlns:r="http://schemas.openxmlformats.org/officeDocument/2006/relationships" id="261" r:id="R4ea2942f2411447d"/>
    <p:sldId xmlns:r="http://schemas.openxmlformats.org/officeDocument/2006/relationships" id="262" r:id="R8a694f2a199340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a0a13a6bb4165" /><Relationship Type="http://schemas.openxmlformats.org/officeDocument/2006/relationships/slide" Target="/ppt/slides/slide1.xml" Id="R6b3d29ee01184da2" /><Relationship Type="http://schemas.openxmlformats.org/officeDocument/2006/relationships/slide" Target="/ppt/slides/slide2.xml" Id="Rf7867413dac64eff" /><Relationship Type="http://schemas.openxmlformats.org/officeDocument/2006/relationships/slide" Target="/ppt/slides/slide3.xml" Id="Rfc0bf16dabeb401f" /><Relationship Type="http://schemas.openxmlformats.org/officeDocument/2006/relationships/slide" Target="/ppt/slides/slide4.xml" Id="R32efa03158584547" /><Relationship Type="http://schemas.openxmlformats.org/officeDocument/2006/relationships/slide" Target="/ppt/slides/slide5.xml" Id="R5753221eb8684a94" /><Relationship Type="http://schemas.openxmlformats.org/officeDocument/2006/relationships/slide" Target="/ppt/slides/slide6.xml" Id="R4ea2942f2411447d" /><Relationship Type="http://schemas.openxmlformats.org/officeDocument/2006/relationships/slide" Target="/ppt/slides/slide7.xml" Id="R8a694f2a199340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a052fe0d84c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202fa5ee045fb" /><Relationship Type="http://schemas.openxmlformats.org/officeDocument/2006/relationships/theme" Target="/ppt/slideMasters/theme/theme1.xml" Id="R6faf048ad41046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a202fa5ee0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1f51227b34a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fcbcde71e4d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91abb91134c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133b4b391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888bd28a34e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c009e26ec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2be96370142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3T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3T TEAM AS ble etablert [år] og holder til i Vøyenenga.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19 118 685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20 783 084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ELDØY TOFTHAGEN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ODD TOFTHAGEN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Brennejordet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1339 Vøyenenga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13 06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990 898 804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