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cd82d8cc3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03a10e91e4fc1"/>
  </p:sldMasterIdLst>
  <p:sldIdLst>
    <p:sldId xmlns:r="http://schemas.openxmlformats.org/officeDocument/2006/relationships" id="256" r:id="R4ef241ac051d4ba2"/>
    <p:sldId xmlns:r="http://schemas.openxmlformats.org/officeDocument/2006/relationships" id="257" r:id="Rd431461bee9d4bce"/>
    <p:sldId xmlns:r="http://schemas.openxmlformats.org/officeDocument/2006/relationships" id="258" r:id="Raffca8e38af747a3"/>
    <p:sldId xmlns:r="http://schemas.openxmlformats.org/officeDocument/2006/relationships" id="259" r:id="R7391ff5f17764487"/>
    <p:sldId xmlns:r="http://schemas.openxmlformats.org/officeDocument/2006/relationships" id="260" r:id="R41c0ede1c93a4074"/>
    <p:sldId xmlns:r="http://schemas.openxmlformats.org/officeDocument/2006/relationships" id="261" r:id="R1cef542c6c6b4723"/>
    <p:sldId xmlns:r="http://schemas.openxmlformats.org/officeDocument/2006/relationships" id="262" r:id="R7c322627d455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03a10e91e4fc1" /><Relationship Type="http://schemas.openxmlformats.org/officeDocument/2006/relationships/slide" Target="/ppt/slides/slide1.xml" Id="R4ef241ac051d4ba2" /><Relationship Type="http://schemas.openxmlformats.org/officeDocument/2006/relationships/slide" Target="/ppt/slides/slide2.xml" Id="Rd431461bee9d4bce" /><Relationship Type="http://schemas.openxmlformats.org/officeDocument/2006/relationships/slide" Target="/ppt/slides/slide3.xml" Id="Raffca8e38af747a3" /><Relationship Type="http://schemas.openxmlformats.org/officeDocument/2006/relationships/slide" Target="/ppt/slides/slide4.xml" Id="R7391ff5f17764487" /><Relationship Type="http://schemas.openxmlformats.org/officeDocument/2006/relationships/slide" Target="/ppt/slides/slide5.xml" Id="R41c0ede1c93a4074" /><Relationship Type="http://schemas.openxmlformats.org/officeDocument/2006/relationships/slide" Target="/ppt/slides/slide6.xml" Id="R1cef542c6c6b4723" /><Relationship Type="http://schemas.openxmlformats.org/officeDocument/2006/relationships/slide" Target="/ppt/slides/slide7.xml" Id="R7c322627d455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e51cd9ca3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f84edb58c4675" /><Relationship Type="http://schemas.openxmlformats.org/officeDocument/2006/relationships/theme" Target="/ppt/slideMasters/theme/theme1.xml" Id="R4b0242ce7238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f84edb58c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cf3ae2c47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ebf030724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e80fc6451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d7a3fa618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34c8bdc83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1e68598ec4d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780cb85d0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15 877 587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15 914 873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REINERT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990 912 513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