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b5f9c11b94c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b0ed221fcf42a1"/>
  </p:sldMasterIdLst>
  <p:sldIdLst>
    <p:sldId xmlns:r="http://schemas.openxmlformats.org/officeDocument/2006/relationships" id="256" r:id="Rcbb95007c9e34b5b"/>
    <p:sldId xmlns:r="http://schemas.openxmlformats.org/officeDocument/2006/relationships" id="257" r:id="R5cf5eceb82e84d42"/>
    <p:sldId xmlns:r="http://schemas.openxmlformats.org/officeDocument/2006/relationships" id="258" r:id="R2bad188fcaf24c2c"/>
    <p:sldId xmlns:r="http://schemas.openxmlformats.org/officeDocument/2006/relationships" id="259" r:id="R2e2ac4a54f82400d"/>
    <p:sldId xmlns:r="http://schemas.openxmlformats.org/officeDocument/2006/relationships" id="260" r:id="R2685eddadb5a4597"/>
    <p:sldId xmlns:r="http://schemas.openxmlformats.org/officeDocument/2006/relationships" id="261" r:id="R966179f7edd44874"/>
    <p:sldId xmlns:r="http://schemas.openxmlformats.org/officeDocument/2006/relationships" id="262" r:id="Ra892654645e444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0ed221fcf42a1" /><Relationship Type="http://schemas.openxmlformats.org/officeDocument/2006/relationships/slide" Target="/ppt/slides/slide1.xml" Id="Rcbb95007c9e34b5b" /><Relationship Type="http://schemas.openxmlformats.org/officeDocument/2006/relationships/slide" Target="/ppt/slides/slide2.xml" Id="R5cf5eceb82e84d42" /><Relationship Type="http://schemas.openxmlformats.org/officeDocument/2006/relationships/slide" Target="/ppt/slides/slide3.xml" Id="R2bad188fcaf24c2c" /><Relationship Type="http://schemas.openxmlformats.org/officeDocument/2006/relationships/slide" Target="/ppt/slides/slide4.xml" Id="R2e2ac4a54f82400d" /><Relationship Type="http://schemas.openxmlformats.org/officeDocument/2006/relationships/slide" Target="/ppt/slides/slide5.xml" Id="R2685eddadb5a4597" /><Relationship Type="http://schemas.openxmlformats.org/officeDocument/2006/relationships/slide" Target="/ppt/slides/slide6.xml" Id="R966179f7edd44874" /><Relationship Type="http://schemas.openxmlformats.org/officeDocument/2006/relationships/slide" Target="/ppt/slides/slide7.xml" Id="Ra892654645e444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cb32ad6f54b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83df966ea4b27" /><Relationship Type="http://schemas.openxmlformats.org/officeDocument/2006/relationships/theme" Target="/ppt/slideMasters/theme/theme1.xml" Id="R515b5d4ecf9644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83df966ea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1fd0abe904b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47abe0c56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d8b80fe13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8c6bf4dc84b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fd255b3c9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9e9b0470145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56a9e360f4d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ELEKTROTEAM HEMSEDAL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ELEKTROTEAM HEMSEDAL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ELEKTROTEAM HEMSEDAL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ELEKTROTEAM HEMSEDAL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ELEKTROTEAM HEMSEDAL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ELEKTROTEAM HEMSEDAL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32 493 858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6 175 382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18 317 146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ELEKTROTEAM HEMSEDAL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SVØO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TASS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AALSTVEIT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ELEKTROTEAM HEMSEDAL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Hemsedalsvegen 2881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post@ethas.no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990 916 489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ELEKTROTEAM HEMSEDAL AS</a:t>
            </a:r>
          </a:p>
        </p:txBody>
      </p:sp>
    </p:spTree>
  </p:cSld>
  <p:clrMapOvr>
    <a:masterClrMapping xmlns:a="http://schemas.openxmlformats.org/drawingml/2006/main"/>
  </p:clrMapOvr>
</p:sld>
</file>