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21b67bc3e40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79e5346a34605"/>
  </p:sldMasterIdLst>
  <p:sldIdLst>
    <p:sldId xmlns:r="http://schemas.openxmlformats.org/officeDocument/2006/relationships" id="256" r:id="R58bd7251c0a2474b"/>
    <p:sldId xmlns:r="http://schemas.openxmlformats.org/officeDocument/2006/relationships" id="257" r:id="Rb3f19cc0100a46ad"/>
    <p:sldId xmlns:r="http://schemas.openxmlformats.org/officeDocument/2006/relationships" id="258" r:id="R51d5e5676956496f"/>
    <p:sldId xmlns:r="http://schemas.openxmlformats.org/officeDocument/2006/relationships" id="259" r:id="R191bfd0f83304da8"/>
    <p:sldId xmlns:r="http://schemas.openxmlformats.org/officeDocument/2006/relationships" id="260" r:id="R52640a25c4274289"/>
    <p:sldId xmlns:r="http://schemas.openxmlformats.org/officeDocument/2006/relationships" id="261" r:id="R398c4db3293c406c"/>
    <p:sldId xmlns:r="http://schemas.openxmlformats.org/officeDocument/2006/relationships" id="262" r:id="R79c22c9678f2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79e5346a34605" /><Relationship Type="http://schemas.openxmlformats.org/officeDocument/2006/relationships/slide" Target="/ppt/slides/slide1.xml" Id="R58bd7251c0a2474b" /><Relationship Type="http://schemas.openxmlformats.org/officeDocument/2006/relationships/slide" Target="/ppt/slides/slide2.xml" Id="Rb3f19cc0100a46ad" /><Relationship Type="http://schemas.openxmlformats.org/officeDocument/2006/relationships/slide" Target="/ppt/slides/slide3.xml" Id="R51d5e5676956496f" /><Relationship Type="http://schemas.openxmlformats.org/officeDocument/2006/relationships/slide" Target="/ppt/slides/slide4.xml" Id="R191bfd0f83304da8" /><Relationship Type="http://schemas.openxmlformats.org/officeDocument/2006/relationships/slide" Target="/ppt/slides/slide5.xml" Id="R52640a25c4274289" /><Relationship Type="http://schemas.openxmlformats.org/officeDocument/2006/relationships/slide" Target="/ppt/slides/slide6.xml" Id="R398c4db3293c406c" /><Relationship Type="http://schemas.openxmlformats.org/officeDocument/2006/relationships/slide" Target="/ppt/slides/slide7.xml" Id="R79c22c9678f2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c7e615707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5228a0c664d30" /><Relationship Type="http://schemas.openxmlformats.org/officeDocument/2006/relationships/theme" Target="/ppt/slideMasters/theme/theme1.xml" Id="Rfdec546e393a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25228a0c66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334739dd1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b4d61e4ed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1016d17e4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eb9a3ba4e45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33afe5a0e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4e32db25a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714ec58e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KONGSBERG BELEGNINGSSTEIN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BELEGNINGSSTEIN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3 449 256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1 622 507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Numedalsveien 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3614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grizzly355@msn.com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990 917 450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BELEGNINGSSTEIN AS</a:t>
            </a:r>
          </a:p>
        </p:txBody>
      </p:sp>
    </p:spTree>
  </p:cSld>
  <p:clrMapOvr>
    <a:masterClrMapping xmlns:a="http://schemas.openxmlformats.org/drawingml/2006/main"/>
  </p:clrMapOvr>
</p:sld>
</file>