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a055c1380a43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3d9dbe51e4b5c"/>
  </p:sldMasterIdLst>
  <p:sldIdLst>
    <p:sldId xmlns:r="http://schemas.openxmlformats.org/officeDocument/2006/relationships" id="256" r:id="R4c84483200094e42"/>
    <p:sldId xmlns:r="http://schemas.openxmlformats.org/officeDocument/2006/relationships" id="257" r:id="Rd2ca80f6e7f34927"/>
    <p:sldId xmlns:r="http://schemas.openxmlformats.org/officeDocument/2006/relationships" id="258" r:id="R1f2db98855d84f97"/>
    <p:sldId xmlns:r="http://schemas.openxmlformats.org/officeDocument/2006/relationships" id="259" r:id="R6dc5acb76f6e48d1"/>
    <p:sldId xmlns:r="http://schemas.openxmlformats.org/officeDocument/2006/relationships" id="260" r:id="Rd22927a415674896"/>
    <p:sldId xmlns:r="http://schemas.openxmlformats.org/officeDocument/2006/relationships" id="261" r:id="R1aff4bf751314ccf"/>
    <p:sldId xmlns:r="http://schemas.openxmlformats.org/officeDocument/2006/relationships" id="262" r:id="R940c258c1b9243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3d9dbe51e4b5c" /><Relationship Type="http://schemas.openxmlformats.org/officeDocument/2006/relationships/slide" Target="/ppt/slides/slide1.xml" Id="R4c84483200094e42" /><Relationship Type="http://schemas.openxmlformats.org/officeDocument/2006/relationships/slide" Target="/ppt/slides/slide2.xml" Id="Rd2ca80f6e7f34927" /><Relationship Type="http://schemas.openxmlformats.org/officeDocument/2006/relationships/slide" Target="/ppt/slides/slide3.xml" Id="R1f2db98855d84f97" /><Relationship Type="http://schemas.openxmlformats.org/officeDocument/2006/relationships/slide" Target="/ppt/slides/slide4.xml" Id="R6dc5acb76f6e48d1" /><Relationship Type="http://schemas.openxmlformats.org/officeDocument/2006/relationships/slide" Target="/ppt/slides/slide5.xml" Id="Rd22927a415674896" /><Relationship Type="http://schemas.openxmlformats.org/officeDocument/2006/relationships/slide" Target="/ppt/slides/slide6.xml" Id="R1aff4bf751314ccf" /><Relationship Type="http://schemas.openxmlformats.org/officeDocument/2006/relationships/slide" Target="/ppt/slides/slide7.xml" Id="R940c258c1b9243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e6e69d3fc44e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976bdb9ef473a" /><Relationship Type="http://schemas.openxmlformats.org/officeDocument/2006/relationships/theme" Target="/ppt/slideMasters/theme/theme1.xml" Id="Reed205ea466e47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976bdb9ef47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18efa958a49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5b50664b246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08bb0c32642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0d94f3107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b05f843b34a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b0c554314b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e9462497c44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DAMMYR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DAMMYR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DAMMYR BYGG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DAMMYR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DAMMYR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DAMMYR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36 412 417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−2 030 362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−1 848 769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14 503 853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DAMMYR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SPERLIN PER CHRISTIAN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RINO GLENN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DAMMYR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Tomteveien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1618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post@dammyrbygg.no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990 927 200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DAMMYR BYGG AS</a:t>
            </a:r>
          </a:p>
        </p:txBody>
      </p:sp>
    </p:spTree>
  </p:cSld>
  <p:clrMapOvr>
    <a:masterClrMapping xmlns:a="http://schemas.openxmlformats.org/drawingml/2006/main"/>
  </p:clrMapOvr>
</p:sld>
</file>