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32aafcfa36e4c7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9f304404e0d4dcb"/>
  </p:sldMasterIdLst>
  <p:sldIdLst>
    <p:sldId xmlns:r="http://schemas.openxmlformats.org/officeDocument/2006/relationships" id="256" r:id="Rdc54838e73d145ec"/>
    <p:sldId xmlns:r="http://schemas.openxmlformats.org/officeDocument/2006/relationships" id="257" r:id="R0bdf6949c50647cc"/>
    <p:sldId xmlns:r="http://schemas.openxmlformats.org/officeDocument/2006/relationships" id="258" r:id="Rad59e6dc747d45d8"/>
    <p:sldId xmlns:r="http://schemas.openxmlformats.org/officeDocument/2006/relationships" id="259" r:id="R9273a817b38f459d"/>
    <p:sldId xmlns:r="http://schemas.openxmlformats.org/officeDocument/2006/relationships" id="260" r:id="R32a7c209c0ae473c"/>
    <p:sldId xmlns:r="http://schemas.openxmlformats.org/officeDocument/2006/relationships" id="261" r:id="R6748693e74a84d4c"/>
    <p:sldId xmlns:r="http://schemas.openxmlformats.org/officeDocument/2006/relationships" id="262" r:id="R53f51e73fcb24cc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f304404e0d4dcb" /><Relationship Type="http://schemas.openxmlformats.org/officeDocument/2006/relationships/slide" Target="/ppt/slides/slide1.xml" Id="Rdc54838e73d145ec" /><Relationship Type="http://schemas.openxmlformats.org/officeDocument/2006/relationships/slide" Target="/ppt/slides/slide2.xml" Id="R0bdf6949c50647cc" /><Relationship Type="http://schemas.openxmlformats.org/officeDocument/2006/relationships/slide" Target="/ppt/slides/slide3.xml" Id="Rad59e6dc747d45d8" /><Relationship Type="http://schemas.openxmlformats.org/officeDocument/2006/relationships/slide" Target="/ppt/slides/slide4.xml" Id="R9273a817b38f459d" /><Relationship Type="http://schemas.openxmlformats.org/officeDocument/2006/relationships/slide" Target="/ppt/slides/slide5.xml" Id="R32a7c209c0ae473c" /><Relationship Type="http://schemas.openxmlformats.org/officeDocument/2006/relationships/slide" Target="/ppt/slides/slide6.xml" Id="R6748693e74a84d4c" /><Relationship Type="http://schemas.openxmlformats.org/officeDocument/2006/relationships/slide" Target="/ppt/slides/slide7.xml" Id="R53f51e73fcb24cc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f3e88208f14d3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094aebba09481f" /><Relationship Type="http://schemas.openxmlformats.org/officeDocument/2006/relationships/theme" Target="/ppt/slideMasters/theme/theme1.xml" Id="R8543ff47807d48f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c094aebba09481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90ebaab5254c3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d7445746f24e4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649a4226094d1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d2a423225645c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a935f562ee4b5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a38388057d4b9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19c277f49a4c8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BRÅTHEN MURSERVICE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BRÅTHEN MURSERVICE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BRÅTHEN MURSERVICE AS ble etablert [år] og holder til i Vollen.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BRÅTHEN MURSERVICE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BRÅTHEN MURSERVICE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BRÅTHEN MURSERVICE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20 745 128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−38 547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−48 402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489 399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3 479 924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BRÅTHEN MURSERVICE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 BRÅTHEN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 BRÅTHEN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CHRISTIAN LEVERSBY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BRÅTHEN MURSERVICE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Bråtenlia 7B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1391 Vollen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990 938 059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BRÅTHEN MURSERVICE AS</a:t>
            </a:r>
          </a:p>
        </p:txBody>
      </p:sp>
    </p:spTree>
  </p:cSld>
  <p:clrMapOvr>
    <a:masterClrMapping xmlns:a="http://schemas.openxmlformats.org/drawingml/2006/main"/>
  </p:clrMapOvr>
</p:sld>
</file>