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7f838fd82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fa9e355eb4138"/>
  </p:sldMasterIdLst>
  <p:sldIdLst>
    <p:sldId xmlns:r="http://schemas.openxmlformats.org/officeDocument/2006/relationships" id="256" r:id="R07a386a352bd487e"/>
    <p:sldId xmlns:r="http://schemas.openxmlformats.org/officeDocument/2006/relationships" id="257" r:id="R0c76ed4660714edd"/>
    <p:sldId xmlns:r="http://schemas.openxmlformats.org/officeDocument/2006/relationships" id="258" r:id="R637dbdb8f36545fb"/>
    <p:sldId xmlns:r="http://schemas.openxmlformats.org/officeDocument/2006/relationships" id="259" r:id="R637741fdc46c4f69"/>
    <p:sldId xmlns:r="http://schemas.openxmlformats.org/officeDocument/2006/relationships" id="260" r:id="R2ef4866e7f4a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fa9e355eb4138" /><Relationship Type="http://schemas.openxmlformats.org/officeDocument/2006/relationships/slide" Target="/ppt/slides/slide1.xml" Id="R07a386a352bd487e" /><Relationship Type="http://schemas.openxmlformats.org/officeDocument/2006/relationships/slide" Target="/ppt/slides/slide2.xml" Id="R0c76ed4660714edd" /><Relationship Type="http://schemas.openxmlformats.org/officeDocument/2006/relationships/slide" Target="/ppt/slides/slide3.xml" Id="R637dbdb8f36545fb" /><Relationship Type="http://schemas.openxmlformats.org/officeDocument/2006/relationships/slide" Target="/ppt/slides/slide4.xml" Id="R637741fdc46c4f69" /><Relationship Type="http://schemas.openxmlformats.org/officeDocument/2006/relationships/slide" Target="/ppt/slides/slide5.xml" Id="R2ef4866e7f4a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1c2770ed5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56fbdb3e4a97" /><Relationship Type="http://schemas.openxmlformats.org/officeDocument/2006/relationships/theme" Target="/ppt/slideMasters/theme/theme1.xml" Id="Rc4e7370daaaf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b56fbdb3e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6877e0d3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d8299f4f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f05ca7cc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8ac0451f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6658fccb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CHEYNE ENGINEERING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CHEYNE ENGINEERING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CHEYNE ENGINEERING LTD ble etablert [år] og holder til i Aberdeenshire Ab53 8en.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CHEYNE ENGINEERING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CHEYNE ENGINEERING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CHEYNE ENGINEERING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Towie Barclay Works, Turriff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Aberdeenshire Ab53 8en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990 943 745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CHEYNE ENGINEERING LTD</a:t>
            </a:r>
          </a:p>
        </p:txBody>
      </p:sp>
    </p:spTree>
  </p:cSld>
  <p:clrMapOvr>
    <a:masterClrMapping xmlns:a="http://schemas.openxmlformats.org/drawingml/2006/main"/>
  </p:clrMapOvr>
</p:sld>
</file>