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627a89856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a344135a44325"/>
  </p:sldMasterIdLst>
  <p:sldIdLst>
    <p:sldId xmlns:r="http://schemas.openxmlformats.org/officeDocument/2006/relationships" id="256" r:id="Rd78fa4f89f854d4e"/>
    <p:sldId xmlns:r="http://schemas.openxmlformats.org/officeDocument/2006/relationships" id="257" r:id="R072289265c5d4107"/>
    <p:sldId xmlns:r="http://schemas.openxmlformats.org/officeDocument/2006/relationships" id="258" r:id="R16f4068986aa46f0"/>
    <p:sldId xmlns:r="http://schemas.openxmlformats.org/officeDocument/2006/relationships" id="259" r:id="Rcfaddf99c4094c12"/>
    <p:sldId xmlns:r="http://schemas.openxmlformats.org/officeDocument/2006/relationships" id="260" r:id="R956bbff2b4954fe1"/>
    <p:sldId xmlns:r="http://schemas.openxmlformats.org/officeDocument/2006/relationships" id="261" r:id="Re78b3652461d48ab"/>
    <p:sldId xmlns:r="http://schemas.openxmlformats.org/officeDocument/2006/relationships" id="262" r:id="R44eb098ae562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a344135a44325" /><Relationship Type="http://schemas.openxmlformats.org/officeDocument/2006/relationships/slide" Target="/ppt/slides/slide1.xml" Id="Rd78fa4f89f854d4e" /><Relationship Type="http://schemas.openxmlformats.org/officeDocument/2006/relationships/slide" Target="/ppt/slides/slide2.xml" Id="R072289265c5d4107" /><Relationship Type="http://schemas.openxmlformats.org/officeDocument/2006/relationships/slide" Target="/ppt/slides/slide3.xml" Id="R16f4068986aa46f0" /><Relationship Type="http://schemas.openxmlformats.org/officeDocument/2006/relationships/slide" Target="/ppt/slides/slide4.xml" Id="Rcfaddf99c4094c12" /><Relationship Type="http://schemas.openxmlformats.org/officeDocument/2006/relationships/slide" Target="/ppt/slides/slide5.xml" Id="R956bbff2b4954fe1" /><Relationship Type="http://schemas.openxmlformats.org/officeDocument/2006/relationships/slide" Target="/ppt/slides/slide6.xml" Id="Re78b3652461d48ab" /><Relationship Type="http://schemas.openxmlformats.org/officeDocument/2006/relationships/slide" Target="/ppt/slides/slide7.xml" Id="R44eb098ae562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0a89a99ed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766849804ff3" /><Relationship Type="http://schemas.openxmlformats.org/officeDocument/2006/relationships/theme" Target="/ppt/slideMasters/theme/theme1.xml" Id="R7b9b001b5b6c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776684980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7a5079cb9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3bf2941e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ad328db0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a09978bb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445feb89b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4d7c846e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4f73516fb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ENTREPRENØR AS ble etablert [år] og holder til i Knarrlagsund.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220 579 293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−11 831 258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34 960 216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164 822 351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7242 Knarrlagsund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990 944 377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ENTREPRENØR AS</a:t>
            </a:r>
          </a:p>
        </p:txBody>
      </p:sp>
    </p:spTree>
  </p:cSld>
  <p:clrMapOvr>
    <a:masterClrMapping xmlns:a="http://schemas.openxmlformats.org/drawingml/2006/main"/>
  </p:clrMapOvr>
</p:sld>
</file>