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e875c4057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88f87d5244991"/>
  </p:sldMasterIdLst>
  <p:sldIdLst>
    <p:sldId xmlns:r="http://schemas.openxmlformats.org/officeDocument/2006/relationships" id="256" r:id="Rc90c80235dd24d5a"/>
    <p:sldId xmlns:r="http://schemas.openxmlformats.org/officeDocument/2006/relationships" id="257" r:id="R8ef50d0af34543f3"/>
    <p:sldId xmlns:r="http://schemas.openxmlformats.org/officeDocument/2006/relationships" id="258" r:id="Rd66096529a6948a3"/>
    <p:sldId xmlns:r="http://schemas.openxmlformats.org/officeDocument/2006/relationships" id="259" r:id="R713da573e9224e10"/>
    <p:sldId xmlns:r="http://schemas.openxmlformats.org/officeDocument/2006/relationships" id="260" r:id="R9af481c509824261"/>
    <p:sldId xmlns:r="http://schemas.openxmlformats.org/officeDocument/2006/relationships" id="261" r:id="Rd8a2d49746524307"/>
    <p:sldId xmlns:r="http://schemas.openxmlformats.org/officeDocument/2006/relationships" id="262" r:id="R6de447b556d84e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88f87d5244991" /><Relationship Type="http://schemas.openxmlformats.org/officeDocument/2006/relationships/slide" Target="/ppt/slides/slide1.xml" Id="Rc90c80235dd24d5a" /><Relationship Type="http://schemas.openxmlformats.org/officeDocument/2006/relationships/slide" Target="/ppt/slides/slide2.xml" Id="R8ef50d0af34543f3" /><Relationship Type="http://schemas.openxmlformats.org/officeDocument/2006/relationships/slide" Target="/ppt/slides/slide3.xml" Id="Rd66096529a6948a3" /><Relationship Type="http://schemas.openxmlformats.org/officeDocument/2006/relationships/slide" Target="/ppt/slides/slide4.xml" Id="R713da573e9224e10" /><Relationship Type="http://schemas.openxmlformats.org/officeDocument/2006/relationships/slide" Target="/ppt/slides/slide5.xml" Id="R9af481c509824261" /><Relationship Type="http://schemas.openxmlformats.org/officeDocument/2006/relationships/slide" Target="/ppt/slides/slide6.xml" Id="Rd8a2d49746524307" /><Relationship Type="http://schemas.openxmlformats.org/officeDocument/2006/relationships/slide" Target="/ppt/slides/slide7.xml" Id="R6de447b556d84e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762252566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134c96fa4699" /><Relationship Type="http://schemas.openxmlformats.org/officeDocument/2006/relationships/theme" Target="/ppt/slideMasters/theme/theme1.xml" Id="Rca17d0cb2f11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a134c96fa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b42096d56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658197c6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c66a9d01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5afea8b7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1d64650b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bddb1092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1892289e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MAREMI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ELIN HAGEN-LARSEN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KNUT ØIVIND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EMILIE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MARLENE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